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6712A-CE23-4DA1-A955-D5F4027E305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CD6FDB-1E29-49FD-93D6-CC5939AC3640}">
      <dgm:prSet/>
      <dgm:spPr/>
      <dgm:t>
        <a:bodyPr/>
        <a:lstStyle/>
        <a:p>
          <a:r>
            <a:rPr lang="es-ES" smtClean="0"/>
            <a:t>Técnicas de observación</a:t>
          </a:r>
          <a:endParaRPr lang="es-ES"/>
        </a:p>
      </dgm:t>
    </dgm:pt>
    <dgm:pt modelId="{BBAF2E15-F02D-42C5-B615-BA8AD7EEC75E}" type="parTrans" cxnId="{A3B94381-AE5D-4F57-9E92-0365B5C1746E}">
      <dgm:prSet/>
      <dgm:spPr/>
      <dgm:t>
        <a:bodyPr/>
        <a:lstStyle/>
        <a:p>
          <a:endParaRPr lang="es-ES"/>
        </a:p>
      </dgm:t>
    </dgm:pt>
    <dgm:pt modelId="{D3DE280E-DC4A-4707-A1CF-0A3688760C5C}" type="sibTrans" cxnId="{A3B94381-AE5D-4F57-9E92-0365B5C1746E}">
      <dgm:prSet/>
      <dgm:spPr/>
      <dgm:t>
        <a:bodyPr/>
        <a:lstStyle/>
        <a:p>
          <a:endParaRPr lang="es-ES"/>
        </a:p>
      </dgm:t>
    </dgm:pt>
    <dgm:pt modelId="{1FD3582B-A1C6-4554-952B-91FDAD78B5B6}">
      <dgm:prSet/>
      <dgm:spPr/>
      <dgm:t>
        <a:bodyPr/>
        <a:lstStyle/>
        <a:p>
          <a:pPr algn="just"/>
          <a:r>
            <a:rPr lang="es-ES" dirty="0" smtClean="0"/>
            <a:t>Consisten en un proceso de descripción del comportamiento del alumno en particular, y los elementos considerados en dicha descripción son interpretados por el evaluador con base en ciertos criterios.</a:t>
          </a:r>
          <a:endParaRPr lang="es-ES" dirty="0"/>
        </a:p>
      </dgm:t>
    </dgm:pt>
    <dgm:pt modelId="{A37065A7-3A52-47E3-9C3A-320D369E142C}" type="parTrans" cxnId="{9148F693-300E-44B6-970B-44811D8C8FF2}">
      <dgm:prSet/>
      <dgm:spPr/>
      <dgm:t>
        <a:bodyPr/>
        <a:lstStyle/>
        <a:p>
          <a:endParaRPr lang="es-ES"/>
        </a:p>
      </dgm:t>
    </dgm:pt>
    <dgm:pt modelId="{2EAE780C-25EB-4E59-8F5F-5EF74E568AF3}" type="sibTrans" cxnId="{9148F693-300E-44B6-970B-44811D8C8FF2}">
      <dgm:prSet/>
      <dgm:spPr/>
      <dgm:t>
        <a:bodyPr/>
        <a:lstStyle/>
        <a:p>
          <a:endParaRPr lang="es-ES"/>
        </a:p>
      </dgm:t>
    </dgm:pt>
    <dgm:pt modelId="{D34FDC8D-9DC2-4DE3-8421-9C85D40ADDF2}" type="pres">
      <dgm:prSet presAssocID="{0856712A-CE23-4DA1-A955-D5F4027E30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D88CC6-7FCE-4F58-B54E-2AD8AE42E30C}" type="pres">
      <dgm:prSet presAssocID="{18CD6FDB-1E29-49FD-93D6-CC5939AC3640}" presName="composite" presStyleCnt="0"/>
      <dgm:spPr/>
    </dgm:pt>
    <dgm:pt modelId="{D536D1CB-2EBE-4561-B13C-958DA2AB3D52}" type="pres">
      <dgm:prSet presAssocID="{18CD6FDB-1E29-49FD-93D6-CC5939AC364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0041A-7A75-4217-905E-219919BDE092}" type="pres">
      <dgm:prSet presAssocID="{18CD6FDB-1E29-49FD-93D6-CC5939AC364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2F15FD-24F0-46FB-BB19-57887C20E9DF}" type="presOf" srcId="{0856712A-CE23-4DA1-A955-D5F4027E305C}" destId="{D34FDC8D-9DC2-4DE3-8421-9C85D40ADDF2}" srcOrd="0" destOrd="0" presId="urn:microsoft.com/office/officeart/2005/8/layout/hList1"/>
    <dgm:cxn modelId="{A3B94381-AE5D-4F57-9E92-0365B5C1746E}" srcId="{0856712A-CE23-4DA1-A955-D5F4027E305C}" destId="{18CD6FDB-1E29-49FD-93D6-CC5939AC3640}" srcOrd="0" destOrd="0" parTransId="{BBAF2E15-F02D-42C5-B615-BA8AD7EEC75E}" sibTransId="{D3DE280E-DC4A-4707-A1CF-0A3688760C5C}"/>
    <dgm:cxn modelId="{A8C36083-E94F-461A-AC4A-6A6611A3373B}" type="presOf" srcId="{18CD6FDB-1E29-49FD-93D6-CC5939AC3640}" destId="{D536D1CB-2EBE-4561-B13C-958DA2AB3D52}" srcOrd="0" destOrd="0" presId="urn:microsoft.com/office/officeart/2005/8/layout/hList1"/>
    <dgm:cxn modelId="{9148F693-300E-44B6-970B-44811D8C8FF2}" srcId="{18CD6FDB-1E29-49FD-93D6-CC5939AC3640}" destId="{1FD3582B-A1C6-4554-952B-91FDAD78B5B6}" srcOrd="0" destOrd="0" parTransId="{A37065A7-3A52-47E3-9C3A-320D369E142C}" sibTransId="{2EAE780C-25EB-4E59-8F5F-5EF74E568AF3}"/>
    <dgm:cxn modelId="{AB97AC82-E4D4-4F8B-9843-79171F1DDFFF}" type="presOf" srcId="{1FD3582B-A1C6-4554-952B-91FDAD78B5B6}" destId="{FB50041A-7A75-4217-905E-219919BDE092}" srcOrd="0" destOrd="0" presId="urn:microsoft.com/office/officeart/2005/8/layout/hList1"/>
    <dgm:cxn modelId="{B46F14A4-567A-49AD-847B-F7D365BBEC26}" type="presParOf" srcId="{D34FDC8D-9DC2-4DE3-8421-9C85D40ADDF2}" destId="{D1D88CC6-7FCE-4F58-B54E-2AD8AE42E30C}" srcOrd="0" destOrd="0" presId="urn:microsoft.com/office/officeart/2005/8/layout/hList1"/>
    <dgm:cxn modelId="{6E0C84C8-4D05-4CC6-8FCC-C73B9FC0234C}" type="presParOf" srcId="{D1D88CC6-7FCE-4F58-B54E-2AD8AE42E30C}" destId="{D536D1CB-2EBE-4561-B13C-958DA2AB3D52}" srcOrd="0" destOrd="0" presId="urn:microsoft.com/office/officeart/2005/8/layout/hList1"/>
    <dgm:cxn modelId="{4C6F428F-A48C-4A93-B573-0DA14D7D5303}" type="presParOf" srcId="{D1D88CC6-7FCE-4F58-B54E-2AD8AE42E30C}" destId="{FB50041A-7A75-4217-905E-219919BDE0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5E1AB3-D9B1-414C-B228-90905730165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783A590-FA46-4F93-B3CE-7FB01B06359A}">
      <dgm:prSet phldrT="[Texto]"/>
      <dgm:spPr/>
      <dgm:t>
        <a:bodyPr/>
        <a:lstStyle/>
        <a:p>
          <a:r>
            <a:rPr lang="es-ES" dirty="0" smtClean="0"/>
            <a:t>Desempeño</a:t>
          </a:r>
          <a:endParaRPr lang="es-ES" dirty="0"/>
        </a:p>
      </dgm:t>
    </dgm:pt>
    <dgm:pt modelId="{A4D385CC-2B79-4E77-837D-A716C2238A4B}" type="parTrans" cxnId="{09942E6A-063A-4E00-A5EC-D7CAAD032F71}">
      <dgm:prSet/>
      <dgm:spPr/>
      <dgm:t>
        <a:bodyPr/>
        <a:lstStyle/>
        <a:p>
          <a:endParaRPr lang="es-ES"/>
        </a:p>
      </dgm:t>
    </dgm:pt>
    <dgm:pt modelId="{347F4E00-8A8E-4B44-9460-FE2BFE827323}" type="sibTrans" cxnId="{09942E6A-063A-4E00-A5EC-D7CAAD032F71}">
      <dgm:prSet/>
      <dgm:spPr/>
      <dgm:t>
        <a:bodyPr/>
        <a:lstStyle/>
        <a:p>
          <a:endParaRPr lang="es-ES"/>
        </a:p>
      </dgm:t>
    </dgm:pt>
    <dgm:pt modelId="{2397E32F-BB47-4A34-ACAF-6F40B6842897}">
      <dgm:prSet phldrT="[Texto]"/>
      <dgm:spPr/>
      <dgm:t>
        <a:bodyPr/>
        <a:lstStyle/>
        <a:p>
          <a:r>
            <a:rPr lang="es-ES" dirty="0" smtClean="0"/>
            <a:t>Es un método que requiere que el estudiante elabore una respuesta o un producto que demuestre su conocimiento y habilidades.</a:t>
          </a:r>
          <a:endParaRPr lang="es-ES" dirty="0"/>
        </a:p>
      </dgm:t>
    </dgm:pt>
    <dgm:pt modelId="{F3A5992A-AC95-4506-AC42-C294646760D4}" type="parTrans" cxnId="{9933F95D-E7C1-4F66-8A94-69AA967C3EA4}">
      <dgm:prSet/>
      <dgm:spPr/>
      <dgm:t>
        <a:bodyPr/>
        <a:lstStyle/>
        <a:p>
          <a:endParaRPr lang="es-ES"/>
        </a:p>
      </dgm:t>
    </dgm:pt>
    <dgm:pt modelId="{56187DCB-0DA8-4238-AD22-75B896E7BBB5}" type="sibTrans" cxnId="{9933F95D-E7C1-4F66-8A94-69AA967C3EA4}">
      <dgm:prSet/>
      <dgm:spPr/>
      <dgm:t>
        <a:bodyPr/>
        <a:lstStyle/>
        <a:p>
          <a:endParaRPr lang="es-ES"/>
        </a:p>
      </dgm:t>
    </dgm:pt>
    <dgm:pt modelId="{C25AEBF6-55F2-4597-B92D-DE4591CCCFF6}">
      <dgm:prSet phldrT="[Texto]"/>
      <dgm:spPr/>
      <dgm:t>
        <a:bodyPr/>
        <a:lstStyle/>
        <a:p>
          <a:r>
            <a:rPr lang="es-ES" dirty="0" smtClean="0"/>
            <a:t>Puede evaluar: Un procedimiento empleado y un producto resultante.</a:t>
          </a:r>
          <a:endParaRPr lang="es-ES" dirty="0"/>
        </a:p>
      </dgm:t>
    </dgm:pt>
    <dgm:pt modelId="{A095B972-341E-4A6D-810E-5224A2D02FDB}" type="parTrans" cxnId="{892789D2-FA26-4EA0-9AAD-79482DD3E0EC}">
      <dgm:prSet/>
      <dgm:spPr/>
      <dgm:t>
        <a:bodyPr/>
        <a:lstStyle/>
        <a:p>
          <a:endParaRPr lang="es-ES"/>
        </a:p>
      </dgm:t>
    </dgm:pt>
    <dgm:pt modelId="{D8A52A5A-12F9-4FA8-9D7D-EDB2CDF8AFAE}" type="sibTrans" cxnId="{892789D2-FA26-4EA0-9AAD-79482DD3E0EC}">
      <dgm:prSet/>
      <dgm:spPr/>
      <dgm:t>
        <a:bodyPr/>
        <a:lstStyle/>
        <a:p>
          <a:endParaRPr lang="es-ES"/>
        </a:p>
      </dgm:t>
    </dgm:pt>
    <dgm:pt modelId="{D8FBDC9D-50F6-4048-AFBE-CD5511E12B14}" type="pres">
      <dgm:prSet presAssocID="{345E1AB3-D9B1-414C-B228-90905730165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77E68E-FF8C-4ED5-8C69-8790218F371D}" type="pres">
      <dgm:prSet presAssocID="{2783A590-FA46-4F93-B3CE-7FB01B06359A}" presName="root" presStyleCnt="0"/>
      <dgm:spPr/>
    </dgm:pt>
    <dgm:pt modelId="{B665A8AD-187A-4F86-9F9A-3B5CFD9A8F20}" type="pres">
      <dgm:prSet presAssocID="{2783A590-FA46-4F93-B3CE-7FB01B06359A}" presName="rootComposite" presStyleCnt="0"/>
      <dgm:spPr/>
    </dgm:pt>
    <dgm:pt modelId="{957F7868-13F4-44CF-B492-F63F33A1ECB6}" type="pres">
      <dgm:prSet presAssocID="{2783A590-FA46-4F93-B3CE-7FB01B06359A}" presName="rootText" presStyleLbl="node1" presStyleIdx="0" presStyleCnt="1"/>
      <dgm:spPr/>
      <dgm:t>
        <a:bodyPr/>
        <a:lstStyle/>
        <a:p>
          <a:endParaRPr lang="es-ES"/>
        </a:p>
      </dgm:t>
    </dgm:pt>
    <dgm:pt modelId="{7FE6E78E-6B0F-42E5-8631-A8F9645AA90C}" type="pres">
      <dgm:prSet presAssocID="{2783A590-FA46-4F93-B3CE-7FB01B06359A}" presName="rootConnector" presStyleLbl="node1" presStyleIdx="0" presStyleCnt="1"/>
      <dgm:spPr/>
      <dgm:t>
        <a:bodyPr/>
        <a:lstStyle/>
        <a:p>
          <a:endParaRPr lang="es-ES"/>
        </a:p>
      </dgm:t>
    </dgm:pt>
    <dgm:pt modelId="{8C8DDE29-C3B2-4B34-BC95-685A6E82F1BB}" type="pres">
      <dgm:prSet presAssocID="{2783A590-FA46-4F93-B3CE-7FB01B06359A}" presName="childShape" presStyleCnt="0"/>
      <dgm:spPr/>
    </dgm:pt>
    <dgm:pt modelId="{25255AF3-962E-484F-A643-795F6847BE58}" type="pres">
      <dgm:prSet presAssocID="{F3A5992A-AC95-4506-AC42-C294646760D4}" presName="Name13" presStyleLbl="parChTrans1D2" presStyleIdx="0" presStyleCnt="2"/>
      <dgm:spPr/>
      <dgm:t>
        <a:bodyPr/>
        <a:lstStyle/>
        <a:p>
          <a:endParaRPr lang="es-ES"/>
        </a:p>
      </dgm:t>
    </dgm:pt>
    <dgm:pt modelId="{1B88A923-4A13-4D84-B90D-9D9949DB724D}" type="pres">
      <dgm:prSet presAssocID="{2397E32F-BB47-4A34-ACAF-6F40B6842897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EBD250-924A-46E2-85B3-42603BEF3092}" type="pres">
      <dgm:prSet presAssocID="{A095B972-341E-4A6D-810E-5224A2D02FDB}" presName="Name13" presStyleLbl="parChTrans1D2" presStyleIdx="1" presStyleCnt="2"/>
      <dgm:spPr/>
      <dgm:t>
        <a:bodyPr/>
        <a:lstStyle/>
        <a:p>
          <a:endParaRPr lang="es-ES"/>
        </a:p>
      </dgm:t>
    </dgm:pt>
    <dgm:pt modelId="{7D0CE8FA-2C19-4B9E-969C-B7AF16D24FE3}" type="pres">
      <dgm:prSet presAssocID="{C25AEBF6-55F2-4597-B92D-DE4591CCCFF6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D5E2167-B7F9-4249-B771-8FFD5999A3BC}" type="presOf" srcId="{345E1AB3-D9B1-414C-B228-909057301654}" destId="{D8FBDC9D-50F6-4048-AFBE-CD5511E12B14}" srcOrd="0" destOrd="0" presId="urn:microsoft.com/office/officeart/2005/8/layout/hierarchy3"/>
    <dgm:cxn modelId="{09942E6A-063A-4E00-A5EC-D7CAAD032F71}" srcId="{345E1AB3-D9B1-414C-B228-909057301654}" destId="{2783A590-FA46-4F93-B3CE-7FB01B06359A}" srcOrd="0" destOrd="0" parTransId="{A4D385CC-2B79-4E77-837D-A716C2238A4B}" sibTransId="{347F4E00-8A8E-4B44-9460-FE2BFE827323}"/>
    <dgm:cxn modelId="{9933F95D-E7C1-4F66-8A94-69AA967C3EA4}" srcId="{2783A590-FA46-4F93-B3CE-7FB01B06359A}" destId="{2397E32F-BB47-4A34-ACAF-6F40B6842897}" srcOrd="0" destOrd="0" parTransId="{F3A5992A-AC95-4506-AC42-C294646760D4}" sibTransId="{56187DCB-0DA8-4238-AD22-75B896E7BBB5}"/>
    <dgm:cxn modelId="{892789D2-FA26-4EA0-9AAD-79482DD3E0EC}" srcId="{2783A590-FA46-4F93-B3CE-7FB01B06359A}" destId="{C25AEBF6-55F2-4597-B92D-DE4591CCCFF6}" srcOrd="1" destOrd="0" parTransId="{A095B972-341E-4A6D-810E-5224A2D02FDB}" sibTransId="{D8A52A5A-12F9-4FA8-9D7D-EDB2CDF8AFAE}"/>
    <dgm:cxn modelId="{B6340CAD-57DB-4CFE-8850-609200321866}" type="presOf" srcId="{F3A5992A-AC95-4506-AC42-C294646760D4}" destId="{25255AF3-962E-484F-A643-795F6847BE58}" srcOrd="0" destOrd="0" presId="urn:microsoft.com/office/officeart/2005/8/layout/hierarchy3"/>
    <dgm:cxn modelId="{521A9188-D831-4A82-A6BF-C85424427DDE}" type="presOf" srcId="{2783A590-FA46-4F93-B3CE-7FB01B06359A}" destId="{957F7868-13F4-44CF-B492-F63F33A1ECB6}" srcOrd="0" destOrd="0" presId="urn:microsoft.com/office/officeart/2005/8/layout/hierarchy3"/>
    <dgm:cxn modelId="{0AF00C78-C0F4-4B14-9AAA-C406A80F8C8A}" type="presOf" srcId="{A095B972-341E-4A6D-810E-5224A2D02FDB}" destId="{7FEBD250-924A-46E2-85B3-42603BEF3092}" srcOrd="0" destOrd="0" presId="urn:microsoft.com/office/officeart/2005/8/layout/hierarchy3"/>
    <dgm:cxn modelId="{B63D23A9-4344-41E3-A934-1BB5EC4B87DE}" type="presOf" srcId="{C25AEBF6-55F2-4597-B92D-DE4591CCCFF6}" destId="{7D0CE8FA-2C19-4B9E-969C-B7AF16D24FE3}" srcOrd="0" destOrd="0" presId="urn:microsoft.com/office/officeart/2005/8/layout/hierarchy3"/>
    <dgm:cxn modelId="{66ECD441-B1D8-41C0-9CDD-554BDFAAE7C4}" type="presOf" srcId="{2783A590-FA46-4F93-B3CE-7FB01B06359A}" destId="{7FE6E78E-6B0F-42E5-8631-A8F9645AA90C}" srcOrd="1" destOrd="0" presId="urn:microsoft.com/office/officeart/2005/8/layout/hierarchy3"/>
    <dgm:cxn modelId="{08FE80ED-1E66-432B-9508-C7920C2AAF44}" type="presOf" srcId="{2397E32F-BB47-4A34-ACAF-6F40B6842897}" destId="{1B88A923-4A13-4D84-B90D-9D9949DB724D}" srcOrd="0" destOrd="0" presId="urn:microsoft.com/office/officeart/2005/8/layout/hierarchy3"/>
    <dgm:cxn modelId="{0C4BBBCB-9366-477B-9EDF-01C8BBD325A0}" type="presParOf" srcId="{D8FBDC9D-50F6-4048-AFBE-CD5511E12B14}" destId="{1077E68E-FF8C-4ED5-8C69-8790218F371D}" srcOrd="0" destOrd="0" presId="urn:microsoft.com/office/officeart/2005/8/layout/hierarchy3"/>
    <dgm:cxn modelId="{B4648EE6-0032-4FD6-BCDB-3B0449321C1B}" type="presParOf" srcId="{1077E68E-FF8C-4ED5-8C69-8790218F371D}" destId="{B665A8AD-187A-4F86-9F9A-3B5CFD9A8F20}" srcOrd="0" destOrd="0" presId="urn:microsoft.com/office/officeart/2005/8/layout/hierarchy3"/>
    <dgm:cxn modelId="{41E9F50D-30B8-49EC-B713-BAD30D2FB71B}" type="presParOf" srcId="{B665A8AD-187A-4F86-9F9A-3B5CFD9A8F20}" destId="{957F7868-13F4-44CF-B492-F63F33A1ECB6}" srcOrd="0" destOrd="0" presId="urn:microsoft.com/office/officeart/2005/8/layout/hierarchy3"/>
    <dgm:cxn modelId="{A29BD181-DC6B-494E-AC3B-3571E559DA37}" type="presParOf" srcId="{B665A8AD-187A-4F86-9F9A-3B5CFD9A8F20}" destId="{7FE6E78E-6B0F-42E5-8631-A8F9645AA90C}" srcOrd="1" destOrd="0" presId="urn:microsoft.com/office/officeart/2005/8/layout/hierarchy3"/>
    <dgm:cxn modelId="{DE4BF526-FA97-4AD6-88CE-50252940D331}" type="presParOf" srcId="{1077E68E-FF8C-4ED5-8C69-8790218F371D}" destId="{8C8DDE29-C3B2-4B34-BC95-685A6E82F1BB}" srcOrd="1" destOrd="0" presId="urn:microsoft.com/office/officeart/2005/8/layout/hierarchy3"/>
    <dgm:cxn modelId="{A37AF078-8AE2-4521-98F3-3955349C614C}" type="presParOf" srcId="{8C8DDE29-C3B2-4B34-BC95-685A6E82F1BB}" destId="{25255AF3-962E-484F-A643-795F6847BE58}" srcOrd="0" destOrd="0" presId="urn:microsoft.com/office/officeart/2005/8/layout/hierarchy3"/>
    <dgm:cxn modelId="{F62A18DE-09C8-4282-BC93-16E56395D449}" type="presParOf" srcId="{8C8DDE29-C3B2-4B34-BC95-685A6E82F1BB}" destId="{1B88A923-4A13-4D84-B90D-9D9949DB724D}" srcOrd="1" destOrd="0" presId="urn:microsoft.com/office/officeart/2005/8/layout/hierarchy3"/>
    <dgm:cxn modelId="{AD3155C2-522D-45DC-99ED-DF88EA149B5F}" type="presParOf" srcId="{8C8DDE29-C3B2-4B34-BC95-685A6E82F1BB}" destId="{7FEBD250-924A-46E2-85B3-42603BEF3092}" srcOrd="2" destOrd="0" presId="urn:microsoft.com/office/officeart/2005/8/layout/hierarchy3"/>
    <dgm:cxn modelId="{2182BFAA-3D04-42A4-B036-7E8EA6451268}" type="presParOf" srcId="{8C8DDE29-C3B2-4B34-BC95-685A6E82F1BB}" destId="{7D0CE8FA-2C19-4B9E-969C-B7AF16D24FE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58710A8-D95F-4940-B5A9-56D500449EC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421EBAF-A8C4-4648-ADD5-B587714387E6}">
      <dgm:prSet phldrT="[Texto]"/>
      <dgm:spPr/>
      <dgm:t>
        <a:bodyPr/>
        <a:lstStyle/>
        <a:p>
          <a:r>
            <a:rPr lang="es-ES" dirty="0" smtClean="0"/>
            <a:t>Resulta más fácil evaluar las habilidades de un alumnos midiendo el desempeño que aplicando un examen escrito.</a:t>
          </a:r>
          <a:endParaRPr lang="es-ES" dirty="0"/>
        </a:p>
      </dgm:t>
    </dgm:pt>
    <dgm:pt modelId="{D4464EDD-EF13-4ABE-A019-BC4D7242FBE6}" type="parTrans" cxnId="{86C98441-14B0-40DD-A13F-A2B2BACC080E}">
      <dgm:prSet/>
      <dgm:spPr/>
      <dgm:t>
        <a:bodyPr/>
        <a:lstStyle/>
        <a:p>
          <a:endParaRPr lang="es-ES"/>
        </a:p>
      </dgm:t>
    </dgm:pt>
    <dgm:pt modelId="{0B180F3D-CF02-41C7-934C-F44944BF082D}" type="sibTrans" cxnId="{86C98441-14B0-40DD-A13F-A2B2BACC080E}">
      <dgm:prSet/>
      <dgm:spPr/>
      <dgm:t>
        <a:bodyPr/>
        <a:lstStyle/>
        <a:p>
          <a:endParaRPr lang="es-ES"/>
        </a:p>
      </dgm:t>
    </dgm:pt>
    <dgm:pt modelId="{66D2C01D-BFED-4C59-B4F6-12B3C46C28A7}">
      <dgm:prSet phldrT="[Texto]"/>
      <dgm:spPr/>
      <dgm:t>
        <a:bodyPr/>
        <a:lstStyle/>
        <a:p>
          <a:r>
            <a:rPr lang="es-ES" dirty="0" smtClean="0"/>
            <a:t>La selección de tareas de evaluación que estén claramente conectados con lo enseñado.</a:t>
          </a:r>
          <a:endParaRPr lang="es-ES" dirty="0"/>
        </a:p>
      </dgm:t>
    </dgm:pt>
    <dgm:pt modelId="{3B95B424-EDEA-4427-AC84-21AEFFA00870}" type="parTrans" cxnId="{579F4C7E-BB7C-44D8-82EE-46E1A69C8116}">
      <dgm:prSet/>
      <dgm:spPr/>
      <dgm:t>
        <a:bodyPr/>
        <a:lstStyle/>
        <a:p>
          <a:endParaRPr lang="es-ES"/>
        </a:p>
      </dgm:t>
    </dgm:pt>
    <dgm:pt modelId="{A050DC6D-5329-472E-88FF-91C3D457AA70}" type="sibTrans" cxnId="{579F4C7E-BB7C-44D8-82EE-46E1A69C8116}">
      <dgm:prSet/>
      <dgm:spPr/>
      <dgm:t>
        <a:bodyPr/>
        <a:lstStyle/>
        <a:p>
          <a:endParaRPr lang="es-ES"/>
        </a:p>
      </dgm:t>
    </dgm:pt>
    <dgm:pt modelId="{06ED9852-1412-42D2-B1DB-4BE7526C506E}">
      <dgm:prSet phldrT="[Texto]"/>
      <dgm:spPr/>
      <dgm:t>
        <a:bodyPr/>
        <a:lstStyle/>
        <a:p>
          <a:r>
            <a:rPr lang="es-ES" dirty="0" smtClean="0"/>
            <a:t>Es necesario compartir con loes estudiantes los criterios de evaluación.</a:t>
          </a:r>
        </a:p>
        <a:p>
          <a:r>
            <a:rPr lang="es-ES" dirty="0" smtClean="0"/>
            <a:t>Fomentar  la autoevaluación</a:t>
          </a:r>
          <a:endParaRPr lang="es-ES" dirty="0"/>
        </a:p>
      </dgm:t>
    </dgm:pt>
    <dgm:pt modelId="{37224B79-487E-4551-9C3B-950D69B321D3}" type="parTrans" cxnId="{E7C10607-459B-4EEE-96EE-717E31FF2DFF}">
      <dgm:prSet/>
      <dgm:spPr/>
      <dgm:t>
        <a:bodyPr/>
        <a:lstStyle/>
        <a:p>
          <a:endParaRPr lang="es-ES"/>
        </a:p>
      </dgm:t>
    </dgm:pt>
    <dgm:pt modelId="{49C3E162-E1C2-419E-86FC-7C328AC413DC}" type="sibTrans" cxnId="{E7C10607-459B-4EEE-96EE-717E31FF2DFF}">
      <dgm:prSet/>
      <dgm:spPr/>
      <dgm:t>
        <a:bodyPr/>
        <a:lstStyle/>
        <a:p>
          <a:endParaRPr lang="es-ES"/>
        </a:p>
      </dgm:t>
    </dgm:pt>
    <dgm:pt modelId="{AC7ECF8F-19CE-4204-A242-6DC2C63E2C04}" type="pres">
      <dgm:prSet presAssocID="{158710A8-D95F-4940-B5A9-56D500449EC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5E0C28-1AA0-40FF-AA73-894B0B3BEDA5}" type="pres">
      <dgm:prSet presAssocID="{B421EBAF-A8C4-4648-ADD5-B587714387E6}" presName="comp" presStyleCnt="0"/>
      <dgm:spPr/>
    </dgm:pt>
    <dgm:pt modelId="{CEF93044-ECB3-4B04-90A5-ADBA5D535ED9}" type="pres">
      <dgm:prSet presAssocID="{B421EBAF-A8C4-4648-ADD5-B587714387E6}" presName="box" presStyleLbl="node1" presStyleIdx="0" presStyleCnt="3"/>
      <dgm:spPr/>
      <dgm:t>
        <a:bodyPr/>
        <a:lstStyle/>
        <a:p>
          <a:endParaRPr lang="es-ES"/>
        </a:p>
      </dgm:t>
    </dgm:pt>
    <dgm:pt modelId="{4C835CF3-93EF-462C-AD66-281B80F2A961}" type="pres">
      <dgm:prSet presAssocID="{B421EBAF-A8C4-4648-ADD5-B587714387E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FDFB010B-1A57-4ECF-AE19-82867A3FDCDC}" type="pres">
      <dgm:prSet presAssocID="{B421EBAF-A8C4-4648-ADD5-B587714387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4C116-EA36-4C7F-9A90-B9C9AB95C291}" type="pres">
      <dgm:prSet presAssocID="{0B180F3D-CF02-41C7-934C-F44944BF082D}" presName="spacer" presStyleCnt="0"/>
      <dgm:spPr/>
    </dgm:pt>
    <dgm:pt modelId="{CDF85A8C-8135-4E13-B8B3-3C5C8BA74369}" type="pres">
      <dgm:prSet presAssocID="{66D2C01D-BFED-4C59-B4F6-12B3C46C28A7}" presName="comp" presStyleCnt="0"/>
      <dgm:spPr/>
    </dgm:pt>
    <dgm:pt modelId="{74FF842D-47FA-49AC-A492-4AFF03AE6C5A}" type="pres">
      <dgm:prSet presAssocID="{66D2C01D-BFED-4C59-B4F6-12B3C46C28A7}" presName="box" presStyleLbl="node1" presStyleIdx="1" presStyleCnt="3"/>
      <dgm:spPr/>
      <dgm:t>
        <a:bodyPr/>
        <a:lstStyle/>
        <a:p>
          <a:endParaRPr lang="es-ES"/>
        </a:p>
      </dgm:t>
    </dgm:pt>
    <dgm:pt modelId="{A0D0E21A-2E35-406E-93A9-BC54265481C2}" type="pres">
      <dgm:prSet presAssocID="{66D2C01D-BFED-4C59-B4F6-12B3C46C28A7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915D799-1E36-4243-AE5E-D7666BB97726}" type="pres">
      <dgm:prSet presAssocID="{66D2C01D-BFED-4C59-B4F6-12B3C46C28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93D77E-E187-4D6A-92BB-38374D018919}" type="pres">
      <dgm:prSet presAssocID="{A050DC6D-5329-472E-88FF-91C3D457AA70}" presName="spacer" presStyleCnt="0"/>
      <dgm:spPr/>
    </dgm:pt>
    <dgm:pt modelId="{9C684AB0-4CE8-41D4-B4A6-2CB648283CFE}" type="pres">
      <dgm:prSet presAssocID="{06ED9852-1412-42D2-B1DB-4BE7526C506E}" presName="comp" presStyleCnt="0"/>
      <dgm:spPr/>
    </dgm:pt>
    <dgm:pt modelId="{00F2A860-FEF3-4BD7-BD88-6E2223EB461E}" type="pres">
      <dgm:prSet presAssocID="{06ED9852-1412-42D2-B1DB-4BE7526C506E}" presName="box" presStyleLbl="node1" presStyleIdx="2" presStyleCnt="3"/>
      <dgm:spPr/>
      <dgm:t>
        <a:bodyPr/>
        <a:lstStyle/>
        <a:p>
          <a:endParaRPr lang="es-ES"/>
        </a:p>
      </dgm:t>
    </dgm:pt>
    <dgm:pt modelId="{8C226558-3DBC-41D4-9BD8-B122D5E9299D}" type="pres">
      <dgm:prSet presAssocID="{06ED9852-1412-42D2-B1DB-4BE7526C506E}" presName="img" presStyleLbl="fgImgPlace1" presStyleIdx="2" presStyleCnt="3" custLinFactNeighborY="261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41B6176-AF05-4B5B-BA0D-4F396FF5D357}" type="pres">
      <dgm:prSet presAssocID="{06ED9852-1412-42D2-B1DB-4BE7526C506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C98441-14B0-40DD-A13F-A2B2BACC080E}" srcId="{158710A8-D95F-4940-B5A9-56D500449ECE}" destId="{B421EBAF-A8C4-4648-ADD5-B587714387E6}" srcOrd="0" destOrd="0" parTransId="{D4464EDD-EF13-4ABE-A019-BC4D7242FBE6}" sibTransId="{0B180F3D-CF02-41C7-934C-F44944BF082D}"/>
    <dgm:cxn modelId="{C918DE5A-09CD-4B1B-95FD-C179AF2161F2}" type="presOf" srcId="{B421EBAF-A8C4-4648-ADD5-B587714387E6}" destId="{CEF93044-ECB3-4B04-90A5-ADBA5D535ED9}" srcOrd="0" destOrd="0" presId="urn:microsoft.com/office/officeart/2005/8/layout/vList4"/>
    <dgm:cxn modelId="{31519370-E28A-43D5-9752-DB4087CC5B76}" type="presOf" srcId="{66D2C01D-BFED-4C59-B4F6-12B3C46C28A7}" destId="{8915D799-1E36-4243-AE5E-D7666BB97726}" srcOrd="1" destOrd="0" presId="urn:microsoft.com/office/officeart/2005/8/layout/vList4"/>
    <dgm:cxn modelId="{B971A6F1-4917-465A-B6AA-C34AB2238E3F}" type="presOf" srcId="{158710A8-D95F-4940-B5A9-56D500449ECE}" destId="{AC7ECF8F-19CE-4204-A242-6DC2C63E2C04}" srcOrd="0" destOrd="0" presId="urn:microsoft.com/office/officeart/2005/8/layout/vList4"/>
    <dgm:cxn modelId="{DF9B8373-7C55-4AED-B203-B8326E63002A}" type="presOf" srcId="{B421EBAF-A8C4-4648-ADD5-B587714387E6}" destId="{FDFB010B-1A57-4ECF-AE19-82867A3FDCDC}" srcOrd="1" destOrd="0" presId="urn:microsoft.com/office/officeart/2005/8/layout/vList4"/>
    <dgm:cxn modelId="{186FFE14-5210-486F-9B4B-13E7260264F9}" type="presOf" srcId="{66D2C01D-BFED-4C59-B4F6-12B3C46C28A7}" destId="{74FF842D-47FA-49AC-A492-4AFF03AE6C5A}" srcOrd="0" destOrd="0" presId="urn:microsoft.com/office/officeart/2005/8/layout/vList4"/>
    <dgm:cxn modelId="{579F4C7E-BB7C-44D8-82EE-46E1A69C8116}" srcId="{158710A8-D95F-4940-B5A9-56D500449ECE}" destId="{66D2C01D-BFED-4C59-B4F6-12B3C46C28A7}" srcOrd="1" destOrd="0" parTransId="{3B95B424-EDEA-4427-AC84-21AEFFA00870}" sibTransId="{A050DC6D-5329-472E-88FF-91C3D457AA70}"/>
    <dgm:cxn modelId="{E7C10607-459B-4EEE-96EE-717E31FF2DFF}" srcId="{158710A8-D95F-4940-B5A9-56D500449ECE}" destId="{06ED9852-1412-42D2-B1DB-4BE7526C506E}" srcOrd="2" destOrd="0" parTransId="{37224B79-487E-4551-9C3B-950D69B321D3}" sibTransId="{49C3E162-E1C2-419E-86FC-7C328AC413DC}"/>
    <dgm:cxn modelId="{8386BD44-A17E-4038-8770-4DA6E6B73D66}" type="presOf" srcId="{06ED9852-1412-42D2-B1DB-4BE7526C506E}" destId="{00F2A860-FEF3-4BD7-BD88-6E2223EB461E}" srcOrd="0" destOrd="0" presId="urn:microsoft.com/office/officeart/2005/8/layout/vList4"/>
    <dgm:cxn modelId="{9C143DB7-4A7A-4AE3-B8BB-BE4186A4B1FD}" type="presOf" srcId="{06ED9852-1412-42D2-B1DB-4BE7526C506E}" destId="{A41B6176-AF05-4B5B-BA0D-4F396FF5D357}" srcOrd="1" destOrd="0" presId="urn:microsoft.com/office/officeart/2005/8/layout/vList4"/>
    <dgm:cxn modelId="{AD5E0AA7-41C4-40D1-8F7B-8CFE15745915}" type="presParOf" srcId="{AC7ECF8F-19CE-4204-A242-6DC2C63E2C04}" destId="{2A5E0C28-1AA0-40FF-AA73-894B0B3BEDA5}" srcOrd="0" destOrd="0" presId="urn:microsoft.com/office/officeart/2005/8/layout/vList4"/>
    <dgm:cxn modelId="{7CFE7F7B-6639-4267-ADAB-267B19CE489F}" type="presParOf" srcId="{2A5E0C28-1AA0-40FF-AA73-894B0B3BEDA5}" destId="{CEF93044-ECB3-4B04-90A5-ADBA5D535ED9}" srcOrd="0" destOrd="0" presId="urn:microsoft.com/office/officeart/2005/8/layout/vList4"/>
    <dgm:cxn modelId="{0D97D73E-0AF6-493F-8141-7493152FB19D}" type="presParOf" srcId="{2A5E0C28-1AA0-40FF-AA73-894B0B3BEDA5}" destId="{4C835CF3-93EF-462C-AD66-281B80F2A961}" srcOrd="1" destOrd="0" presId="urn:microsoft.com/office/officeart/2005/8/layout/vList4"/>
    <dgm:cxn modelId="{64385984-C00E-4689-B356-D2132059A79F}" type="presParOf" srcId="{2A5E0C28-1AA0-40FF-AA73-894B0B3BEDA5}" destId="{FDFB010B-1A57-4ECF-AE19-82867A3FDCDC}" srcOrd="2" destOrd="0" presId="urn:microsoft.com/office/officeart/2005/8/layout/vList4"/>
    <dgm:cxn modelId="{D29108B9-6D24-4BDF-8637-A428D4E7AB5E}" type="presParOf" srcId="{AC7ECF8F-19CE-4204-A242-6DC2C63E2C04}" destId="{57A4C116-EA36-4C7F-9A90-B9C9AB95C291}" srcOrd="1" destOrd="0" presId="urn:microsoft.com/office/officeart/2005/8/layout/vList4"/>
    <dgm:cxn modelId="{CD7FC79C-860B-4EA8-ABDE-B05AA577363D}" type="presParOf" srcId="{AC7ECF8F-19CE-4204-A242-6DC2C63E2C04}" destId="{CDF85A8C-8135-4E13-B8B3-3C5C8BA74369}" srcOrd="2" destOrd="0" presId="urn:microsoft.com/office/officeart/2005/8/layout/vList4"/>
    <dgm:cxn modelId="{AD3A593A-B612-4B4C-BFB5-6544CEA906C2}" type="presParOf" srcId="{CDF85A8C-8135-4E13-B8B3-3C5C8BA74369}" destId="{74FF842D-47FA-49AC-A492-4AFF03AE6C5A}" srcOrd="0" destOrd="0" presId="urn:microsoft.com/office/officeart/2005/8/layout/vList4"/>
    <dgm:cxn modelId="{6D50183E-8F8F-414B-BE28-B6C2C71A87D8}" type="presParOf" srcId="{CDF85A8C-8135-4E13-B8B3-3C5C8BA74369}" destId="{A0D0E21A-2E35-406E-93A9-BC54265481C2}" srcOrd="1" destOrd="0" presId="urn:microsoft.com/office/officeart/2005/8/layout/vList4"/>
    <dgm:cxn modelId="{F12EE11F-CAB8-4AB9-B050-676A513F9AA7}" type="presParOf" srcId="{CDF85A8C-8135-4E13-B8B3-3C5C8BA74369}" destId="{8915D799-1E36-4243-AE5E-D7666BB97726}" srcOrd="2" destOrd="0" presId="urn:microsoft.com/office/officeart/2005/8/layout/vList4"/>
    <dgm:cxn modelId="{1629E6C9-E153-4B08-B06F-074D37CB7000}" type="presParOf" srcId="{AC7ECF8F-19CE-4204-A242-6DC2C63E2C04}" destId="{C093D77E-E187-4D6A-92BB-38374D018919}" srcOrd="3" destOrd="0" presId="urn:microsoft.com/office/officeart/2005/8/layout/vList4"/>
    <dgm:cxn modelId="{AE3BA1F9-6174-4A3A-99D3-61FBF567B8D8}" type="presParOf" srcId="{AC7ECF8F-19CE-4204-A242-6DC2C63E2C04}" destId="{9C684AB0-4CE8-41D4-B4A6-2CB648283CFE}" srcOrd="4" destOrd="0" presId="urn:microsoft.com/office/officeart/2005/8/layout/vList4"/>
    <dgm:cxn modelId="{456291B4-F39E-40BC-8A35-BB979D0453FD}" type="presParOf" srcId="{9C684AB0-4CE8-41D4-B4A6-2CB648283CFE}" destId="{00F2A860-FEF3-4BD7-BD88-6E2223EB461E}" srcOrd="0" destOrd="0" presId="urn:microsoft.com/office/officeart/2005/8/layout/vList4"/>
    <dgm:cxn modelId="{DBAE5789-8A7A-4784-BF90-2FD77B96CB49}" type="presParOf" srcId="{9C684AB0-4CE8-41D4-B4A6-2CB648283CFE}" destId="{8C226558-3DBC-41D4-9BD8-B122D5E9299D}" srcOrd="1" destOrd="0" presId="urn:microsoft.com/office/officeart/2005/8/layout/vList4"/>
    <dgm:cxn modelId="{BCD63D2A-2131-42A1-AE2C-CDAD8F47C29B}" type="presParOf" srcId="{9C684AB0-4CE8-41D4-B4A6-2CB648283CFE}" destId="{A41B6176-AF05-4B5B-BA0D-4F396FF5D35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C9FE68-552A-4AF9-BEE2-BD9AF6410D1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DB1F38E-89B0-4FE5-8652-EA98C9C33B8D}">
      <dgm:prSet phldrT="[Texto]"/>
      <dgm:spPr/>
      <dgm:t>
        <a:bodyPr/>
        <a:lstStyle/>
        <a:p>
          <a:r>
            <a:rPr lang="es-ES" dirty="0" smtClean="0"/>
            <a:t>Portafolio</a:t>
          </a:r>
          <a:endParaRPr lang="es-ES" dirty="0"/>
        </a:p>
      </dgm:t>
    </dgm:pt>
    <dgm:pt modelId="{214A1FB3-5FAA-445B-9BC9-BC571803CB54}" type="parTrans" cxnId="{D409CBA6-0F39-411B-BE22-3A2DDE5AD798}">
      <dgm:prSet/>
      <dgm:spPr/>
      <dgm:t>
        <a:bodyPr/>
        <a:lstStyle/>
        <a:p>
          <a:endParaRPr lang="es-ES"/>
        </a:p>
      </dgm:t>
    </dgm:pt>
    <dgm:pt modelId="{FE8158E1-111F-439C-91EC-6E6D32A75C23}" type="sibTrans" cxnId="{D409CBA6-0F39-411B-BE22-3A2DDE5AD798}">
      <dgm:prSet/>
      <dgm:spPr/>
      <dgm:t>
        <a:bodyPr/>
        <a:lstStyle/>
        <a:p>
          <a:endParaRPr lang="es-ES"/>
        </a:p>
      </dgm:t>
    </dgm:pt>
    <dgm:pt modelId="{6E31BF34-11FC-4643-937B-7013089D61D4}">
      <dgm:prSet phldrT="[Texto]"/>
      <dgm:spPr/>
      <dgm:t>
        <a:bodyPr/>
        <a:lstStyle/>
        <a:p>
          <a:r>
            <a:rPr lang="es-ES" dirty="0" smtClean="0"/>
            <a:t>Es una modalidad de evaluación y su uso permite al profesor y al estudiante monitorear la evolución del proceso aprendizaje</a:t>
          </a:r>
          <a:endParaRPr lang="es-ES" dirty="0"/>
        </a:p>
      </dgm:t>
    </dgm:pt>
    <dgm:pt modelId="{F3BB21B6-6E72-4F3D-A194-881ED2D58322}" type="parTrans" cxnId="{F34E8698-BED8-4000-A748-E67DBC698824}">
      <dgm:prSet/>
      <dgm:spPr/>
      <dgm:t>
        <a:bodyPr/>
        <a:lstStyle/>
        <a:p>
          <a:endParaRPr lang="es-ES"/>
        </a:p>
      </dgm:t>
    </dgm:pt>
    <dgm:pt modelId="{0E39EDF4-8815-4318-8570-26ABCC1D8EF5}" type="sibTrans" cxnId="{F34E8698-BED8-4000-A748-E67DBC698824}">
      <dgm:prSet/>
      <dgm:spPr/>
      <dgm:t>
        <a:bodyPr/>
        <a:lstStyle/>
        <a:p>
          <a:endParaRPr lang="es-ES"/>
        </a:p>
      </dgm:t>
    </dgm:pt>
    <dgm:pt modelId="{957807FF-B94D-4147-BA32-F0E83D5F1327}">
      <dgm:prSet phldrT="[Texto]"/>
      <dgm:spPr/>
      <dgm:t>
        <a:bodyPr/>
        <a:lstStyle/>
        <a:p>
          <a:r>
            <a:rPr lang="es-ES" dirty="0" smtClean="0"/>
            <a:t>Es una forma de recopilar información que demuestra las habilidades y los logros de los estudiantes: cómo piensan, cómo cuestionan, analizan, etc.</a:t>
          </a:r>
          <a:endParaRPr lang="es-ES" dirty="0"/>
        </a:p>
      </dgm:t>
    </dgm:pt>
    <dgm:pt modelId="{808FB872-5AA7-4A80-974B-B9E35367DAAD}" type="parTrans" cxnId="{D86CBB9E-7157-451F-AC01-DE36382DDC87}">
      <dgm:prSet/>
      <dgm:spPr/>
      <dgm:t>
        <a:bodyPr/>
        <a:lstStyle/>
        <a:p>
          <a:endParaRPr lang="es-ES"/>
        </a:p>
      </dgm:t>
    </dgm:pt>
    <dgm:pt modelId="{B10DF8F2-6303-4F8B-8132-9B66085289A7}" type="sibTrans" cxnId="{D86CBB9E-7157-451F-AC01-DE36382DDC87}">
      <dgm:prSet/>
      <dgm:spPr/>
      <dgm:t>
        <a:bodyPr/>
        <a:lstStyle/>
        <a:p>
          <a:endParaRPr lang="es-ES"/>
        </a:p>
      </dgm:t>
    </dgm:pt>
    <dgm:pt modelId="{0A590627-D511-4905-980B-5C0630F2AC20}">
      <dgm:prSet phldrT="[Texto]"/>
      <dgm:spPr/>
      <dgm:t>
        <a:bodyPr/>
        <a:lstStyle/>
        <a:p>
          <a:r>
            <a:rPr lang="es-ES" dirty="0" smtClean="0"/>
            <a:t>Recomendaciones:</a:t>
          </a:r>
        </a:p>
        <a:p>
          <a:r>
            <a:rPr lang="es-ES" dirty="0" smtClean="0"/>
            <a:t>Propósito</a:t>
          </a:r>
        </a:p>
        <a:p>
          <a:r>
            <a:rPr lang="es-ES" dirty="0" smtClean="0"/>
            <a:t>Contenido y estructura</a:t>
          </a:r>
        </a:p>
        <a:p>
          <a:r>
            <a:rPr lang="es-ES" dirty="0" smtClean="0"/>
            <a:t>Manejo</a:t>
          </a:r>
        </a:p>
        <a:p>
          <a:r>
            <a:rPr lang="es-ES" dirty="0" smtClean="0"/>
            <a:t>Criterios</a:t>
          </a:r>
        </a:p>
        <a:p>
          <a:r>
            <a:rPr lang="es-ES" dirty="0" smtClean="0"/>
            <a:t>Resultados</a:t>
          </a:r>
          <a:endParaRPr lang="es-ES" dirty="0"/>
        </a:p>
      </dgm:t>
    </dgm:pt>
    <dgm:pt modelId="{BA376426-2C5B-469A-81BA-7D5E219E288E}" type="parTrans" cxnId="{068298E7-E225-4AAE-9BFD-0AD0C94A7C24}">
      <dgm:prSet/>
      <dgm:spPr/>
      <dgm:t>
        <a:bodyPr/>
        <a:lstStyle/>
        <a:p>
          <a:endParaRPr lang="es-ES"/>
        </a:p>
      </dgm:t>
    </dgm:pt>
    <dgm:pt modelId="{09CCE558-3783-4A12-A026-34EEB32A8945}" type="sibTrans" cxnId="{068298E7-E225-4AAE-9BFD-0AD0C94A7C24}">
      <dgm:prSet/>
      <dgm:spPr/>
      <dgm:t>
        <a:bodyPr/>
        <a:lstStyle/>
        <a:p>
          <a:endParaRPr lang="es-ES"/>
        </a:p>
      </dgm:t>
    </dgm:pt>
    <dgm:pt modelId="{91FBF412-BAFA-460F-AAC1-853B79317ACF}" type="pres">
      <dgm:prSet presAssocID="{50C9FE68-552A-4AF9-BEE2-BD9AF6410D1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D5E1D5-9FFD-449E-B8AC-AF6ECFAD9766}" type="pres">
      <dgm:prSet presAssocID="{EDB1F38E-89B0-4FE5-8652-EA98C9C33B8D}" presName="roof" presStyleLbl="dkBgShp" presStyleIdx="0" presStyleCnt="2"/>
      <dgm:spPr/>
      <dgm:t>
        <a:bodyPr/>
        <a:lstStyle/>
        <a:p>
          <a:endParaRPr lang="es-ES"/>
        </a:p>
      </dgm:t>
    </dgm:pt>
    <dgm:pt modelId="{D4B2AFD6-5066-4BF9-B3AE-5D5CB563EBAC}" type="pres">
      <dgm:prSet presAssocID="{EDB1F38E-89B0-4FE5-8652-EA98C9C33B8D}" presName="pillars" presStyleCnt="0"/>
      <dgm:spPr/>
    </dgm:pt>
    <dgm:pt modelId="{EE8100B5-1290-4D7D-BE70-A242FD6C3CE9}" type="pres">
      <dgm:prSet presAssocID="{EDB1F38E-89B0-4FE5-8652-EA98C9C33B8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EE4039-F9A6-4DBD-97EC-3ABFD0A52743}" type="pres">
      <dgm:prSet presAssocID="{957807FF-B94D-4147-BA32-F0E83D5F132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D75799-92C6-4BB4-9030-7C56274879CC}" type="pres">
      <dgm:prSet presAssocID="{0A590627-D511-4905-980B-5C0630F2AC2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6004E6-E5B2-4502-A8DC-57591A4E7BD5}" type="pres">
      <dgm:prSet presAssocID="{EDB1F38E-89B0-4FE5-8652-EA98C9C33B8D}" presName="base" presStyleLbl="dkBgShp" presStyleIdx="1" presStyleCnt="2"/>
      <dgm:spPr/>
    </dgm:pt>
  </dgm:ptLst>
  <dgm:cxnLst>
    <dgm:cxn modelId="{7AE17340-5031-41F9-8EA5-98E96F2234D7}" type="presOf" srcId="{50C9FE68-552A-4AF9-BEE2-BD9AF6410D19}" destId="{91FBF412-BAFA-460F-AAC1-853B79317ACF}" srcOrd="0" destOrd="0" presId="urn:microsoft.com/office/officeart/2005/8/layout/hList3"/>
    <dgm:cxn modelId="{D86CBB9E-7157-451F-AC01-DE36382DDC87}" srcId="{EDB1F38E-89B0-4FE5-8652-EA98C9C33B8D}" destId="{957807FF-B94D-4147-BA32-F0E83D5F1327}" srcOrd="1" destOrd="0" parTransId="{808FB872-5AA7-4A80-974B-B9E35367DAAD}" sibTransId="{B10DF8F2-6303-4F8B-8132-9B66085289A7}"/>
    <dgm:cxn modelId="{D409CBA6-0F39-411B-BE22-3A2DDE5AD798}" srcId="{50C9FE68-552A-4AF9-BEE2-BD9AF6410D19}" destId="{EDB1F38E-89B0-4FE5-8652-EA98C9C33B8D}" srcOrd="0" destOrd="0" parTransId="{214A1FB3-5FAA-445B-9BC9-BC571803CB54}" sibTransId="{FE8158E1-111F-439C-91EC-6E6D32A75C23}"/>
    <dgm:cxn modelId="{26E0D5A4-EC06-4622-B344-717D30E716A2}" type="presOf" srcId="{EDB1F38E-89B0-4FE5-8652-EA98C9C33B8D}" destId="{AFD5E1D5-9FFD-449E-B8AC-AF6ECFAD9766}" srcOrd="0" destOrd="0" presId="urn:microsoft.com/office/officeart/2005/8/layout/hList3"/>
    <dgm:cxn modelId="{E1C0BDDA-FF8A-48F5-9677-0D471C17CC0C}" type="presOf" srcId="{6E31BF34-11FC-4643-937B-7013089D61D4}" destId="{EE8100B5-1290-4D7D-BE70-A242FD6C3CE9}" srcOrd="0" destOrd="0" presId="urn:microsoft.com/office/officeart/2005/8/layout/hList3"/>
    <dgm:cxn modelId="{53F0DDBD-31FA-4542-9B79-B17E300C183F}" type="presOf" srcId="{0A590627-D511-4905-980B-5C0630F2AC20}" destId="{6DD75799-92C6-4BB4-9030-7C56274879CC}" srcOrd="0" destOrd="0" presId="urn:microsoft.com/office/officeart/2005/8/layout/hList3"/>
    <dgm:cxn modelId="{068298E7-E225-4AAE-9BFD-0AD0C94A7C24}" srcId="{EDB1F38E-89B0-4FE5-8652-EA98C9C33B8D}" destId="{0A590627-D511-4905-980B-5C0630F2AC20}" srcOrd="2" destOrd="0" parTransId="{BA376426-2C5B-469A-81BA-7D5E219E288E}" sibTransId="{09CCE558-3783-4A12-A026-34EEB32A8945}"/>
    <dgm:cxn modelId="{F34E8698-BED8-4000-A748-E67DBC698824}" srcId="{EDB1F38E-89B0-4FE5-8652-EA98C9C33B8D}" destId="{6E31BF34-11FC-4643-937B-7013089D61D4}" srcOrd="0" destOrd="0" parTransId="{F3BB21B6-6E72-4F3D-A194-881ED2D58322}" sibTransId="{0E39EDF4-8815-4318-8570-26ABCC1D8EF5}"/>
    <dgm:cxn modelId="{BFD81E4B-9E86-48C2-A1E1-90320B749788}" type="presOf" srcId="{957807FF-B94D-4147-BA32-F0E83D5F1327}" destId="{48EE4039-F9A6-4DBD-97EC-3ABFD0A52743}" srcOrd="0" destOrd="0" presId="urn:microsoft.com/office/officeart/2005/8/layout/hList3"/>
    <dgm:cxn modelId="{4A9CAD5D-CB31-4E72-948D-AEA0764996E7}" type="presParOf" srcId="{91FBF412-BAFA-460F-AAC1-853B79317ACF}" destId="{AFD5E1D5-9FFD-449E-B8AC-AF6ECFAD9766}" srcOrd="0" destOrd="0" presId="urn:microsoft.com/office/officeart/2005/8/layout/hList3"/>
    <dgm:cxn modelId="{85BA90AD-CE25-4FAA-8E6D-024185DB10F6}" type="presParOf" srcId="{91FBF412-BAFA-460F-AAC1-853B79317ACF}" destId="{D4B2AFD6-5066-4BF9-B3AE-5D5CB563EBAC}" srcOrd="1" destOrd="0" presId="urn:microsoft.com/office/officeart/2005/8/layout/hList3"/>
    <dgm:cxn modelId="{E4A5519C-0CEE-4A98-A829-AB3CACBC899C}" type="presParOf" srcId="{D4B2AFD6-5066-4BF9-B3AE-5D5CB563EBAC}" destId="{EE8100B5-1290-4D7D-BE70-A242FD6C3CE9}" srcOrd="0" destOrd="0" presId="urn:microsoft.com/office/officeart/2005/8/layout/hList3"/>
    <dgm:cxn modelId="{47D537EB-806B-4D24-A6F8-EA585F2F1497}" type="presParOf" srcId="{D4B2AFD6-5066-4BF9-B3AE-5D5CB563EBAC}" destId="{48EE4039-F9A6-4DBD-97EC-3ABFD0A52743}" srcOrd="1" destOrd="0" presId="urn:microsoft.com/office/officeart/2005/8/layout/hList3"/>
    <dgm:cxn modelId="{3E5C5E48-301F-4068-89C9-9F0876F8D482}" type="presParOf" srcId="{D4B2AFD6-5066-4BF9-B3AE-5D5CB563EBAC}" destId="{6DD75799-92C6-4BB4-9030-7C56274879CC}" srcOrd="2" destOrd="0" presId="urn:microsoft.com/office/officeart/2005/8/layout/hList3"/>
    <dgm:cxn modelId="{A67CFCC7-AC27-4239-B95C-0AA9DE21424F}" type="presParOf" srcId="{91FBF412-BAFA-460F-AAC1-853B79317ACF}" destId="{6E6004E6-E5B2-4502-A8DC-57591A4E7BD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3A6B264-41B3-48AD-97E9-A4BBB812F13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CF66CA-35A2-441A-8C2C-6820D446A01D}">
      <dgm:prSet phldrT="[Texto]"/>
      <dgm:spPr/>
      <dgm:t>
        <a:bodyPr/>
        <a:lstStyle/>
        <a:p>
          <a:r>
            <a:rPr lang="es-ES" dirty="0" smtClean="0"/>
            <a:t>Ventajas</a:t>
          </a:r>
          <a:endParaRPr lang="es-ES" dirty="0"/>
        </a:p>
      </dgm:t>
    </dgm:pt>
    <dgm:pt modelId="{79D0F63E-DF0A-425C-A898-3CEAB5676766}" type="parTrans" cxnId="{F015D9AF-785A-4AF1-8AFA-0DCC726C154F}">
      <dgm:prSet/>
      <dgm:spPr/>
      <dgm:t>
        <a:bodyPr/>
        <a:lstStyle/>
        <a:p>
          <a:endParaRPr lang="es-ES"/>
        </a:p>
      </dgm:t>
    </dgm:pt>
    <dgm:pt modelId="{6EF723E0-1160-4FC6-AAE3-179874915541}" type="sibTrans" cxnId="{F015D9AF-785A-4AF1-8AFA-0DCC726C154F}">
      <dgm:prSet/>
      <dgm:spPr/>
      <dgm:t>
        <a:bodyPr/>
        <a:lstStyle/>
        <a:p>
          <a:endParaRPr lang="es-ES"/>
        </a:p>
      </dgm:t>
    </dgm:pt>
    <dgm:pt modelId="{9B491E12-BCA0-4E54-9A31-44AF1D22898D}">
      <dgm:prSet phldrT="[Texto]"/>
      <dgm:spPr/>
      <dgm:t>
        <a:bodyPr/>
        <a:lstStyle/>
        <a:p>
          <a:r>
            <a:rPr lang="es-ES" dirty="0" smtClean="0"/>
            <a:t>El estudiante monitorea y evaluar su aprendizaje.</a:t>
          </a:r>
          <a:endParaRPr lang="es-ES" dirty="0"/>
        </a:p>
      </dgm:t>
    </dgm:pt>
    <dgm:pt modelId="{B3C4DED5-4D4C-4939-8264-70E71BE4443C}" type="parTrans" cxnId="{090F5C8A-EA2B-4DE2-BFBC-D322FBB002EA}">
      <dgm:prSet/>
      <dgm:spPr/>
      <dgm:t>
        <a:bodyPr/>
        <a:lstStyle/>
        <a:p>
          <a:endParaRPr lang="es-ES"/>
        </a:p>
      </dgm:t>
    </dgm:pt>
    <dgm:pt modelId="{0484EE5A-3B97-4C94-AF43-2ACF39E8F8BB}" type="sibTrans" cxnId="{090F5C8A-EA2B-4DE2-BFBC-D322FBB002EA}">
      <dgm:prSet/>
      <dgm:spPr/>
      <dgm:t>
        <a:bodyPr/>
        <a:lstStyle/>
        <a:p>
          <a:endParaRPr lang="es-ES"/>
        </a:p>
      </dgm:t>
    </dgm:pt>
    <dgm:pt modelId="{35A62CD7-7902-46ED-9DCA-72681F8B3D2C}">
      <dgm:prSet phldrT="[Texto]"/>
      <dgm:spPr/>
      <dgm:t>
        <a:bodyPr/>
        <a:lstStyle/>
        <a:p>
          <a:r>
            <a:rPr lang="es-ES" dirty="0" smtClean="0"/>
            <a:t>Permite una visión más amplia y profunda de lo que el alumno sabe y puede hacer.</a:t>
          </a:r>
          <a:endParaRPr lang="es-ES" dirty="0"/>
        </a:p>
      </dgm:t>
    </dgm:pt>
    <dgm:pt modelId="{B0550D65-1A31-48CD-B698-B1220AAEBB1F}" type="parTrans" cxnId="{DF90365B-E6AB-4517-BA9F-4604E4670F59}">
      <dgm:prSet/>
      <dgm:spPr/>
      <dgm:t>
        <a:bodyPr/>
        <a:lstStyle/>
        <a:p>
          <a:endParaRPr lang="es-ES"/>
        </a:p>
      </dgm:t>
    </dgm:pt>
    <dgm:pt modelId="{52FCAAC3-7176-4D5B-863B-1110D80A5C8E}" type="sibTrans" cxnId="{DF90365B-E6AB-4517-BA9F-4604E4670F59}">
      <dgm:prSet/>
      <dgm:spPr/>
      <dgm:t>
        <a:bodyPr/>
        <a:lstStyle/>
        <a:p>
          <a:endParaRPr lang="es-ES"/>
        </a:p>
      </dgm:t>
    </dgm:pt>
    <dgm:pt modelId="{8457621D-5225-4C9E-8228-ED9CC26B1DA2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F20AD148-8E79-43F0-8B6A-FEB8FB88B31D}" type="parTrans" cxnId="{E5A51F63-3D84-414D-BD26-90DE11CB74F5}">
      <dgm:prSet/>
      <dgm:spPr/>
      <dgm:t>
        <a:bodyPr/>
        <a:lstStyle/>
        <a:p>
          <a:endParaRPr lang="es-ES"/>
        </a:p>
      </dgm:t>
    </dgm:pt>
    <dgm:pt modelId="{1A5A8046-2957-4F3C-BA58-6770D5AFEDB6}" type="sibTrans" cxnId="{E5A51F63-3D84-414D-BD26-90DE11CB74F5}">
      <dgm:prSet/>
      <dgm:spPr/>
      <dgm:t>
        <a:bodyPr/>
        <a:lstStyle/>
        <a:p>
          <a:endParaRPr lang="es-ES"/>
        </a:p>
      </dgm:t>
    </dgm:pt>
    <dgm:pt modelId="{D30EA5D2-BE27-4704-AC3C-F67852870728}">
      <dgm:prSet phldrT="[Texto]"/>
      <dgm:spPr/>
      <dgm:t>
        <a:bodyPr/>
        <a:lstStyle/>
        <a:p>
          <a:r>
            <a:rPr lang="es-ES" dirty="0" smtClean="0"/>
            <a:t>Consume tiempo del maestro y del estudiante.</a:t>
          </a:r>
          <a:endParaRPr lang="es-ES" dirty="0"/>
        </a:p>
      </dgm:t>
    </dgm:pt>
    <dgm:pt modelId="{A154776A-8EB8-44DB-8B33-AC73F25D8125}" type="parTrans" cxnId="{AEB0EBA6-8C98-4106-9C71-4909E4628DC2}">
      <dgm:prSet/>
      <dgm:spPr/>
      <dgm:t>
        <a:bodyPr/>
        <a:lstStyle/>
        <a:p>
          <a:endParaRPr lang="es-ES"/>
        </a:p>
      </dgm:t>
    </dgm:pt>
    <dgm:pt modelId="{54BA3B46-0632-4F33-89F3-4A447D72EC51}" type="sibTrans" cxnId="{AEB0EBA6-8C98-4106-9C71-4909E4628DC2}">
      <dgm:prSet/>
      <dgm:spPr/>
      <dgm:t>
        <a:bodyPr/>
        <a:lstStyle/>
        <a:p>
          <a:endParaRPr lang="es-ES"/>
        </a:p>
      </dgm:t>
    </dgm:pt>
    <dgm:pt modelId="{266A7104-E0F1-433C-84BA-83CFD976684D}">
      <dgm:prSet phldrT="[Texto]"/>
      <dgm:spPr/>
      <dgm:t>
        <a:bodyPr/>
        <a:lstStyle/>
        <a:p>
          <a:r>
            <a:rPr lang="es-ES" dirty="0" smtClean="0"/>
            <a:t>Requiere refinamiento del proceso de evaluación</a:t>
          </a:r>
          <a:endParaRPr lang="es-ES" dirty="0"/>
        </a:p>
      </dgm:t>
    </dgm:pt>
    <dgm:pt modelId="{78FD260E-B74D-4A09-A585-F777E5FFDD9F}" type="parTrans" cxnId="{B1BBEAA2-4BD8-420C-B676-A914E0ADA2E1}">
      <dgm:prSet/>
      <dgm:spPr/>
      <dgm:t>
        <a:bodyPr/>
        <a:lstStyle/>
        <a:p>
          <a:endParaRPr lang="es-ES"/>
        </a:p>
      </dgm:t>
    </dgm:pt>
    <dgm:pt modelId="{7790AED7-DADA-46E1-8E2D-C8B442D12576}" type="sibTrans" cxnId="{B1BBEAA2-4BD8-420C-B676-A914E0ADA2E1}">
      <dgm:prSet/>
      <dgm:spPr/>
      <dgm:t>
        <a:bodyPr/>
        <a:lstStyle/>
        <a:p>
          <a:endParaRPr lang="es-ES"/>
        </a:p>
      </dgm:t>
    </dgm:pt>
    <dgm:pt modelId="{E59019B4-14CB-4328-983F-C0D04B2EF812}" type="pres">
      <dgm:prSet presAssocID="{83A6B264-41B3-48AD-97E9-A4BBB812F1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9F337C0-FB7D-4CCB-881D-1F72EBC4BA32}" type="pres">
      <dgm:prSet presAssocID="{24CF66CA-35A2-441A-8C2C-6820D446A01D}" presName="linNode" presStyleCnt="0"/>
      <dgm:spPr/>
    </dgm:pt>
    <dgm:pt modelId="{F84CE233-1A99-4903-BA4F-5B5019C45FDC}" type="pres">
      <dgm:prSet presAssocID="{24CF66CA-35A2-441A-8C2C-6820D446A01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CFB256-6C1D-4FA4-B739-5A0A5F75687A}" type="pres">
      <dgm:prSet presAssocID="{24CF66CA-35A2-441A-8C2C-6820D446A01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BC369A-0E74-4FCA-BA2B-4F575A63A91C}" type="pres">
      <dgm:prSet presAssocID="{6EF723E0-1160-4FC6-AAE3-179874915541}" presName="spacing" presStyleCnt="0"/>
      <dgm:spPr/>
    </dgm:pt>
    <dgm:pt modelId="{E5DDBA55-405E-442F-A8DE-915770BBF429}" type="pres">
      <dgm:prSet presAssocID="{8457621D-5225-4C9E-8228-ED9CC26B1DA2}" presName="linNode" presStyleCnt="0"/>
      <dgm:spPr/>
    </dgm:pt>
    <dgm:pt modelId="{D94E9256-27C2-45E0-ADEA-8FC8F5401CFF}" type="pres">
      <dgm:prSet presAssocID="{8457621D-5225-4C9E-8228-ED9CC26B1DA2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E6A5B-5030-4347-89D4-75949D088F6E}" type="pres">
      <dgm:prSet presAssocID="{8457621D-5225-4C9E-8228-ED9CC26B1DA2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EB0EBA6-8C98-4106-9C71-4909E4628DC2}" srcId="{8457621D-5225-4C9E-8228-ED9CC26B1DA2}" destId="{D30EA5D2-BE27-4704-AC3C-F67852870728}" srcOrd="0" destOrd="0" parTransId="{A154776A-8EB8-44DB-8B33-AC73F25D8125}" sibTransId="{54BA3B46-0632-4F33-89F3-4A447D72EC51}"/>
    <dgm:cxn modelId="{AC93A83D-86A9-4861-BE59-1C81FF602A0B}" type="presOf" srcId="{9B491E12-BCA0-4E54-9A31-44AF1D22898D}" destId="{CECFB256-6C1D-4FA4-B739-5A0A5F75687A}" srcOrd="0" destOrd="0" presId="urn:microsoft.com/office/officeart/2005/8/layout/vList6"/>
    <dgm:cxn modelId="{DF90365B-E6AB-4517-BA9F-4604E4670F59}" srcId="{24CF66CA-35A2-441A-8C2C-6820D446A01D}" destId="{35A62CD7-7902-46ED-9DCA-72681F8B3D2C}" srcOrd="1" destOrd="0" parTransId="{B0550D65-1A31-48CD-B698-B1220AAEBB1F}" sibTransId="{52FCAAC3-7176-4D5B-863B-1110D80A5C8E}"/>
    <dgm:cxn modelId="{DCA9F120-DF32-4ED3-A7A2-2C549DF349BD}" type="presOf" srcId="{83A6B264-41B3-48AD-97E9-A4BBB812F131}" destId="{E59019B4-14CB-4328-983F-C0D04B2EF812}" srcOrd="0" destOrd="0" presId="urn:microsoft.com/office/officeart/2005/8/layout/vList6"/>
    <dgm:cxn modelId="{695447B6-D7E1-4655-93B1-A5F1245F6635}" type="presOf" srcId="{24CF66CA-35A2-441A-8C2C-6820D446A01D}" destId="{F84CE233-1A99-4903-BA4F-5B5019C45FDC}" srcOrd="0" destOrd="0" presId="urn:microsoft.com/office/officeart/2005/8/layout/vList6"/>
    <dgm:cxn modelId="{655D060F-1CB8-483A-BCF4-FEF2D8A40B18}" type="presOf" srcId="{266A7104-E0F1-433C-84BA-83CFD976684D}" destId="{ED6E6A5B-5030-4347-89D4-75949D088F6E}" srcOrd="0" destOrd="1" presId="urn:microsoft.com/office/officeart/2005/8/layout/vList6"/>
    <dgm:cxn modelId="{090F5C8A-EA2B-4DE2-BFBC-D322FBB002EA}" srcId="{24CF66CA-35A2-441A-8C2C-6820D446A01D}" destId="{9B491E12-BCA0-4E54-9A31-44AF1D22898D}" srcOrd="0" destOrd="0" parTransId="{B3C4DED5-4D4C-4939-8264-70E71BE4443C}" sibTransId="{0484EE5A-3B97-4C94-AF43-2ACF39E8F8BB}"/>
    <dgm:cxn modelId="{113CD93F-C0C4-4EC5-9018-22C948EE987B}" type="presOf" srcId="{D30EA5D2-BE27-4704-AC3C-F67852870728}" destId="{ED6E6A5B-5030-4347-89D4-75949D088F6E}" srcOrd="0" destOrd="0" presId="urn:microsoft.com/office/officeart/2005/8/layout/vList6"/>
    <dgm:cxn modelId="{B1BBEAA2-4BD8-420C-B676-A914E0ADA2E1}" srcId="{8457621D-5225-4C9E-8228-ED9CC26B1DA2}" destId="{266A7104-E0F1-433C-84BA-83CFD976684D}" srcOrd="1" destOrd="0" parTransId="{78FD260E-B74D-4A09-A585-F777E5FFDD9F}" sibTransId="{7790AED7-DADA-46E1-8E2D-C8B442D12576}"/>
    <dgm:cxn modelId="{348AD97A-1D69-4741-B200-A12EA3CB0BFC}" type="presOf" srcId="{35A62CD7-7902-46ED-9DCA-72681F8B3D2C}" destId="{CECFB256-6C1D-4FA4-B739-5A0A5F75687A}" srcOrd="0" destOrd="1" presId="urn:microsoft.com/office/officeart/2005/8/layout/vList6"/>
    <dgm:cxn modelId="{E5A51F63-3D84-414D-BD26-90DE11CB74F5}" srcId="{83A6B264-41B3-48AD-97E9-A4BBB812F131}" destId="{8457621D-5225-4C9E-8228-ED9CC26B1DA2}" srcOrd="1" destOrd="0" parTransId="{F20AD148-8E79-43F0-8B6A-FEB8FB88B31D}" sibTransId="{1A5A8046-2957-4F3C-BA58-6770D5AFEDB6}"/>
    <dgm:cxn modelId="{5807C5A2-779E-47CC-963C-69A5589F99CE}" type="presOf" srcId="{8457621D-5225-4C9E-8228-ED9CC26B1DA2}" destId="{D94E9256-27C2-45E0-ADEA-8FC8F5401CFF}" srcOrd="0" destOrd="0" presId="urn:microsoft.com/office/officeart/2005/8/layout/vList6"/>
    <dgm:cxn modelId="{F015D9AF-785A-4AF1-8AFA-0DCC726C154F}" srcId="{83A6B264-41B3-48AD-97E9-A4BBB812F131}" destId="{24CF66CA-35A2-441A-8C2C-6820D446A01D}" srcOrd="0" destOrd="0" parTransId="{79D0F63E-DF0A-425C-A898-3CEAB5676766}" sibTransId="{6EF723E0-1160-4FC6-AAE3-179874915541}"/>
    <dgm:cxn modelId="{96D583B0-0E0C-4984-BEFB-FF720273FD90}" type="presParOf" srcId="{E59019B4-14CB-4328-983F-C0D04B2EF812}" destId="{B9F337C0-FB7D-4CCB-881D-1F72EBC4BA32}" srcOrd="0" destOrd="0" presId="urn:microsoft.com/office/officeart/2005/8/layout/vList6"/>
    <dgm:cxn modelId="{92F7FDC2-E1C2-4E00-BAFD-4F8742BC6F2A}" type="presParOf" srcId="{B9F337C0-FB7D-4CCB-881D-1F72EBC4BA32}" destId="{F84CE233-1A99-4903-BA4F-5B5019C45FDC}" srcOrd="0" destOrd="0" presId="urn:microsoft.com/office/officeart/2005/8/layout/vList6"/>
    <dgm:cxn modelId="{F15FBAF3-8670-4E73-A97E-497451E0D137}" type="presParOf" srcId="{B9F337C0-FB7D-4CCB-881D-1F72EBC4BA32}" destId="{CECFB256-6C1D-4FA4-B739-5A0A5F75687A}" srcOrd="1" destOrd="0" presId="urn:microsoft.com/office/officeart/2005/8/layout/vList6"/>
    <dgm:cxn modelId="{714A9FE9-344B-4409-8869-D1EA6BDA5C5A}" type="presParOf" srcId="{E59019B4-14CB-4328-983F-C0D04B2EF812}" destId="{A1BC369A-0E74-4FCA-BA2B-4F575A63A91C}" srcOrd="1" destOrd="0" presId="urn:microsoft.com/office/officeart/2005/8/layout/vList6"/>
    <dgm:cxn modelId="{263E46EC-B477-40E6-B6F1-A26DB3DB0CEC}" type="presParOf" srcId="{E59019B4-14CB-4328-983F-C0D04B2EF812}" destId="{E5DDBA55-405E-442F-A8DE-915770BBF429}" srcOrd="2" destOrd="0" presId="urn:microsoft.com/office/officeart/2005/8/layout/vList6"/>
    <dgm:cxn modelId="{FCCF4EBA-1B84-41E9-A757-E369FA062877}" type="presParOf" srcId="{E5DDBA55-405E-442F-A8DE-915770BBF429}" destId="{D94E9256-27C2-45E0-ADEA-8FC8F5401CFF}" srcOrd="0" destOrd="0" presId="urn:microsoft.com/office/officeart/2005/8/layout/vList6"/>
    <dgm:cxn modelId="{790857C3-B45D-416D-B63F-6C2B91518925}" type="presParOf" srcId="{E5DDBA55-405E-442F-A8DE-915770BBF429}" destId="{ED6E6A5B-5030-4347-89D4-75949D088F6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6D42B3-480B-4C9B-8C0D-518B506FA0B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4AD7E3-F599-4742-8B86-4173EE009F75}">
      <dgm:prSet phldrT="[Texto]"/>
      <dgm:spPr/>
      <dgm:t>
        <a:bodyPr/>
        <a:lstStyle/>
        <a:p>
          <a:r>
            <a:rPr lang="es-ES" dirty="0" smtClean="0"/>
            <a:t>Solución de problemas</a:t>
          </a:r>
          <a:endParaRPr lang="es-ES" dirty="0"/>
        </a:p>
      </dgm:t>
    </dgm:pt>
    <dgm:pt modelId="{64DAC70B-4C57-4443-A193-C0CD5F1BA269}" type="parTrans" cxnId="{1AED4A92-8762-4D67-9CB8-162BD04B8594}">
      <dgm:prSet/>
      <dgm:spPr/>
      <dgm:t>
        <a:bodyPr/>
        <a:lstStyle/>
        <a:p>
          <a:endParaRPr lang="es-ES"/>
        </a:p>
      </dgm:t>
    </dgm:pt>
    <dgm:pt modelId="{54734080-00A0-4F15-BEFD-64EA1EE18D02}" type="sibTrans" cxnId="{1AED4A92-8762-4D67-9CB8-162BD04B8594}">
      <dgm:prSet/>
      <dgm:spPr/>
      <dgm:t>
        <a:bodyPr/>
        <a:lstStyle/>
        <a:p>
          <a:endParaRPr lang="es-ES"/>
        </a:p>
      </dgm:t>
    </dgm:pt>
    <dgm:pt modelId="{32AA5448-5040-4852-97CC-870E512A19A5}">
      <dgm:prSet phldrT="[Texto]"/>
      <dgm:spPr/>
      <dgm:t>
        <a:bodyPr/>
        <a:lstStyle/>
        <a:p>
          <a:r>
            <a:rPr lang="es-ES" dirty="0" smtClean="0"/>
            <a:t>Es un hecho que el enfrentamiento con la  vida cotidiana nos reta a enfocar problemas y conflictos a los cuales se les deben encontrar soluciones aceptables.</a:t>
          </a:r>
          <a:endParaRPr lang="es-ES" dirty="0"/>
        </a:p>
      </dgm:t>
    </dgm:pt>
    <dgm:pt modelId="{76170659-EA14-43E8-ACE0-01A8ED2DD67F}" type="parTrans" cxnId="{55EAFD3E-A93D-4EB8-8C5E-62FDBE8343FF}">
      <dgm:prSet/>
      <dgm:spPr/>
      <dgm:t>
        <a:bodyPr/>
        <a:lstStyle/>
        <a:p>
          <a:endParaRPr lang="es-ES"/>
        </a:p>
      </dgm:t>
    </dgm:pt>
    <dgm:pt modelId="{0AE147F5-E5FB-401B-8DA4-598F605B6A85}" type="sibTrans" cxnId="{55EAFD3E-A93D-4EB8-8C5E-62FDBE8343FF}">
      <dgm:prSet/>
      <dgm:spPr/>
      <dgm:t>
        <a:bodyPr/>
        <a:lstStyle/>
        <a:p>
          <a:endParaRPr lang="es-ES"/>
        </a:p>
      </dgm:t>
    </dgm:pt>
    <dgm:pt modelId="{848B3C7B-C58B-4FC3-8458-BAE5A272E0D0}">
      <dgm:prSet phldrT="[Texto]"/>
      <dgm:spPr/>
      <dgm:t>
        <a:bodyPr/>
        <a:lstStyle/>
        <a:p>
          <a:r>
            <a:rPr lang="es-ES" dirty="0" smtClean="0"/>
            <a:t>El proceso de solucionar problemas implica una serie de habilidades que constituyen dicho proceso y que es más importante desarrollar y evaluar en la preparación académica.</a:t>
          </a:r>
          <a:endParaRPr lang="es-ES" dirty="0"/>
        </a:p>
      </dgm:t>
    </dgm:pt>
    <dgm:pt modelId="{A3C6A71D-0490-4C92-BFA5-1CB1B54569A6}" type="parTrans" cxnId="{768FC411-E43E-4136-A322-53CDE1677ABB}">
      <dgm:prSet/>
      <dgm:spPr/>
      <dgm:t>
        <a:bodyPr/>
        <a:lstStyle/>
        <a:p>
          <a:endParaRPr lang="es-ES"/>
        </a:p>
      </dgm:t>
    </dgm:pt>
    <dgm:pt modelId="{1894FA03-68C5-4A6C-B0AC-91AD58402C13}" type="sibTrans" cxnId="{768FC411-E43E-4136-A322-53CDE1677ABB}">
      <dgm:prSet/>
      <dgm:spPr/>
      <dgm:t>
        <a:bodyPr/>
        <a:lstStyle/>
        <a:p>
          <a:endParaRPr lang="es-ES"/>
        </a:p>
      </dgm:t>
    </dgm:pt>
    <dgm:pt modelId="{0ED0BFCB-C4DD-4249-8ECF-4BA1C0F9D716}">
      <dgm:prSet phldrT="[Texto]"/>
      <dgm:spPr/>
      <dgm:t>
        <a:bodyPr/>
        <a:lstStyle/>
        <a:p>
          <a:r>
            <a:rPr lang="es-ES" dirty="0" smtClean="0"/>
            <a:t>Cinco componentes de pensamiento importantes en la resolución de problemas:</a:t>
          </a:r>
        </a:p>
        <a:p>
          <a:r>
            <a:rPr lang="es-ES" dirty="0" smtClean="0"/>
            <a:t>Identificación de problemas</a:t>
          </a:r>
        </a:p>
        <a:p>
          <a:r>
            <a:rPr lang="es-ES" dirty="0" smtClean="0"/>
            <a:t>Definición y representación de los problemas con precisión</a:t>
          </a:r>
        </a:p>
        <a:p>
          <a:r>
            <a:rPr lang="es-ES" dirty="0" smtClean="0"/>
            <a:t>Explorar posibles estrategias</a:t>
          </a:r>
        </a:p>
        <a:p>
          <a:r>
            <a:rPr lang="es-ES" dirty="0" smtClean="0"/>
            <a:t>Actuar con esas estrategias</a:t>
          </a:r>
        </a:p>
        <a:p>
          <a:r>
            <a:rPr lang="es-ES" dirty="0" smtClean="0"/>
            <a:t>Observar los efectos de la o las estrategias </a:t>
          </a:r>
          <a:r>
            <a:rPr lang="es-ES" dirty="0" err="1" smtClean="0"/>
            <a:t>utiizadas</a:t>
          </a:r>
          <a:endParaRPr lang="es-ES" dirty="0"/>
        </a:p>
      </dgm:t>
    </dgm:pt>
    <dgm:pt modelId="{01A56B61-C6DB-4454-A7DA-6432E93C306E}" type="parTrans" cxnId="{C903C376-D4AE-41A8-8A96-0C5DF37B4BFD}">
      <dgm:prSet/>
      <dgm:spPr/>
      <dgm:t>
        <a:bodyPr/>
        <a:lstStyle/>
        <a:p>
          <a:endParaRPr lang="es-ES"/>
        </a:p>
      </dgm:t>
    </dgm:pt>
    <dgm:pt modelId="{CA81464B-18F9-4CC1-AE29-5C9E4EAFC8DE}" type="sibTrans" cxnId="{C903C376-D4AE-41A8-8A96-0C5DF37B4BFD}">
      <dgm:prSet/>
      <dgm:spPr/>
      <dgm:t>
        <a:bodyPr/>
        <a:lstStyle/>
        <a:p>
          <a:endParaRPr lang="es-ES"/>
        </a:p>
      </dgm:t>
    </dgm:pt>
    <dgm:pt modelId="{9555EDC5-E666-481B-B5FA-BEFAE2190A45}" type="pres">
      <dgm:prSet presAssocID="{1B6D42B3-480B-4C9B-8C0D-518B506FA0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E691630-AF2E-45F9-8937-70F8273416F2}" type="pres">
      <dgm:prSet presAssocID="{654AD7E3-F599-4742-8B86-4173EE009F75}" presName="roof" presStyleLbl="dkBgShp" presStyleIdx="0" presStyleCnt="2"/>
      <dgm:spPr/>
      <dgm:t>
        <a:bodyPr/>
        <a:lstStyle/>
        <a:p>
          <a:endParaRPr lang="es-ES"/>
        </a:p>
      </dgm:t>
    </dgm:pt>
    <dgm:pt modelId="{1A27CE39-D976-4A79-9060-93532DB0A8E9}" type="pres">
      <dgm:prSet presAssocID="{654AD7E3-F599-4742-8B86-4173EE009F75}" presName="pillars" presStyleCnt="0"/>
      <dgm:spPr/>
    </dgm:pt>
    <dgm:pt modelId="{742EB0F7-D20D-4BCB-958C-EAA9719393A5}" type="pres">
      <dgm:prSet presAssocID="{654AD7E3-F599-4742-8B86-4173EE009F75}" presName="pillar1" presStyleLbl="node1" presStyleIdx="0" presStyleCnt="3" custScaleY="1198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129DD6-9302-42EA-B859-A92621F1F177}" type="pres">
      <dgm:prSet presAssocID="{848B3C7B-C58B-4FC3-8458-BAE5A272E0D0}" presName="pillarX" presStyleLbl="node1" presStyleIdx="1" presStyleCnt="3" custScaleY="1195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82554-3937-42E5-8194-74FC5D108CBC}" type="pres">
      <dgm:prSet presAssocID="{0ED0BFCB-C4DD-4249-8ECF-4BA1C0F9D716}" presName="pillarX" presStyleLbl="node1" presStyleIdx="2" presStyleCnt="3" custScaleY="1175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5B99182-0DD3-4926-A099-853DA07C570A}" type="pres">
      <dgm:prSet presAssocID="{654AD7E3-F599-4742-8B86-4173EE009F75}" presName="base" presStyleLbl="dkBgShp" presStyleIdx="1" presStyleCnt="2" custFlipVert="1" custScaleY="136958"/>
      <dgm:spPr/>
    </dgm:pt>
  </dgm:ptLst>
  <dgm:cxnLst>
    <dgm:cxn modelId="{A81716E4-1A35-448A-8540-F58BCA8A381B}" type="presOf" srcId="{654AD7E3-F599-4742-8B86-4173EE009F75}" destId="{AE691630-AF2E-45F9-8937-70F8273416F2}" srcOrd="0" destOrd="0" presId="urn:microsoft.com/office/officeart/2005/8/layout/hList3"/>
    <dgm:cxn modelId="{55EAFD3E-A93D-4EB8-8C5E-62FDBE8343FF}" srcId="{654AD7E3-F599-4742-8B86-4173EE009F75}" destId="{32AA5448-5040-4852-97CC-870E512A19A5}" srcOrd="0" destOrd="0" parTransId="{76170659-EA14-43E8-ACE0-01A8ED2DD67F}" sibTransId="{0AE147F5-E5FB-401B-8DA4-598F605B6A85}"/>
    <dgm:cxn modelId="{5BE2D97E-ECE7-41CD-A0AE-53C4F0DF13C1}" type="presOf" srcId="{32AA5448-5040-4852-97CC-870E512A19A5}" destId="{742EB0F7-D20D-4BCB-958C-EAA9719393A5}" srcOrd="0" destOrd="0" presId="urn:microsoft.com/office/officeart/2005/8/layout/hList3"/>
    <dgm:cxn modelId="{1AED4A92-8762-4D67-9CB8-162BD04B8594}" srcId="{1B6D42B3-480B-4C9B-8C0D-518B506FA0B9}" destId="{654AD7E3-F599-4742-8B86-4173EE009F75}" srcOrd="0" destOrd="0" parTransId="{64DAC70B-4C57-4443-A193-C0CD5F1BA269}" sibTransId="{54734080-00A0-4F15-BEFD-64EA1EE18D02}"/>
    <dgm:cxn modelId="{C745F97A-1653-4E2E-AFF0-61063A775CCC}" type="presOf" srcId="{0ED0BFCB-C4DD-4249-8ECF-4BA1C0F9D716}" destId="{6CA82554-3937-42E5-8194-74FC5D108CBC}" srcOrd="0" destOrd="0" presId="urn:microsoft.com/office/officeart/2005/8/layout/hList3"/>
    <dgm:cxn modelId="{8C1D0926-E7DE-43A9-AC2E-F01BED27D720}" type="presOf" srcId="{848B3C7B-C58B-4FC3-8458-BAE5A272E0D0}" destId="{2A129DD6-9302-42EA-B859-A92621F1F177}" srcOrd="0" destOrd="0" presId="urn:microsoft.com/office/officeart/2005/8/layout/hList3"/>
    <dgm:cxn modelId="{0C95F648-4820-4DE0-8541-AF36274C31D2}" type="presOf" srcId="{1B6D42B3-480B-4C9B-8C0D-518B506FA0B9}" destId="{9555EDC5-E666-481B-B5FA-BEFAE2190A45}" srcOrd="0" destOrd="0" presId="urn:microsoft.com/office/officeart/2005/8/layout/hList3"/>
    <dgm:cxn modelId="{C903C376-D4AE-41A8-8A96-0C5DF37B4BFD}" srcId="{654AD7E3-F599-4742-8B86-4173EE009F75}" destId="{0ED0BFCB-C4DD-4249-8ECF-4BA1C0F9D716}" srcOrd="2" destOrd="0" parTransId="{01A56B61-C6DB-4454-A7DA-6432E93C306E}" sibTransId="{CA81464B-18F9-4CC1-AE29-5C9E4EAFC8DE}"/>
    <dgm:cxn modelId="{768FC411-E43E-4136-A322-53CDE1677ABB}" srcId="{654AD7E3-F599-4742-8B86-4173EE009F75}" destId="{848B3C7B-C58B-4FC3-8458-BAE5A272E0D0}" srcOrd="1" destOrd="0" parTransId="{A3C6A71D-0490-4C92-BFA5-1CB1B54569A6}" sibTransId="{1894FA03-68C5-4A6C-B0AC-91AD58402C13}"/>
    <dgm:cxn modelId="{3B825B4E-DB58-4EEF-9EE0-DDBFD985AEB4}" type="presParOf" srcId="{9555EDC5-E666-481B-B5FA-BEFAE2190A45}" destId="{AE691630-AF2E-45F9-8937-70F8273416F2}" srcOrd="0" destOrd="0" presId="urn:microsoft.com/office/officeart/2005/8/layout/hList3"/>
    <dgm:cxn modelId="{D4B87F25-76E3-4B82-AA53-005E0EF25620}" type="presParOf" srcId="{9555EDC5-E666-481B-B5FA-BEFAE2190A45}" destId="{1A27CE39-D976-4A79-9060-93532DB0A8E9}" srcOrd="1" destOrd="0" presId="urn:microsoft.com/office/officeart/2005/8/layout/hList3"/>
    <dgm:cxn modelId="{22F387BA-7659-409D-8711-049D7C03DF79}" type="presParOf" srcId="{1A27CE39-D976-4A79-9060-93532DB0A8E9}" destId="{742EB0F7-D20D-4BCB-958C-EAA9719393A5}" srcOrd="0" destOrd="0" presId="urn:microsoft.com/office/officeart/2005/8/layout/hList3"/>
    <dgm:cxn modelId="{8E39579D-6C98-4B26-90FD-1ADAEAA15EBE}" type="presParOf" srcId="{1A27CE39-D976-4A79-9060-93532DB0A8E9}" destId="{2A129DD6-9302-42EA-B859-A92621F1F177}" srcOrd="1" destOrd="0" presId="urn:microsoft.com/office/officeart/2005/8/layout/hList3"/>
    <dgm:cxn modelId="{C6DA85B1-51DB-4972-B853-1FA85E9CA40B}" type="presParOf" srcId="{1A27CE39-D976-4A79-9060-93532DB0A8E9}" destId="{6CA82554-3937-42E5-8194-74FC5D108CBC}" srcOrd="2" destOrd="0" presId="urn:microsoft.com/office/officeart/2005/8/layout/hList3"/>
    <dgm:cxn modelId="{794F3AF4-6AE8-46C1-8636-31CEF5E0F29C}" type="presParOf" srcId="{9555EDC5-E666-481B-B5FA-BEFAE2190A45}" destId="{45B99182-0DD3-4926-A099-853DA07C570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F89316A-3AB5-4EAB-ABF7-61C903B84E7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14CE096-41D9-4EBF-AC77-5A7F98C61F00}">
      <dgm:prSet phldrT="[Texto]"/>
      <dgm:spPr/>
      <dgm:t>
        <a:bodyPr/>
        <a:lstStyle/>
        <a:p>
          <a:r>
            <a:rPr lang="es-ES" dirty="0" smtClean="0"/>
            <a:t>Método de casos</a:t>
          </a:r>
          <a:endParaRPr lang="es-ES" dirty="0"/>
        </a:p>
      </dgm:t>
    </dgm:pt>
    <dgm:pt modelId="{3DD64B85-A2C1-4EE7-AC4F-8EF62845F09C}" type="parTrans" cxnId="{74720E33-1F48-42FF-862C-FF3A70B886A4}">
      <dgm:prSet/>
      <dgm:spPr/>
      <dgm:t>
        <a:bodyPr/>
        <a:lstStyle/>
        <a:p>
          <a:endParaRPr lang="es-ES"/>
        </a:p>
      </dgm:t>
    </dgm:pt>
    <dgm:pt modelId="{4D62B887-8D44-4066-91D3-1DAE447C5DCE}" type="sibTrans" cxnId="{74720E33-1F48-42FF-862C-FF3A70B886A4}">
      <dgm:prSet/>
      <dgm:spPr/>
      <dgm:t>
        <a:bodyPr/>
        <a:lstStyle/>
        <a:p>
          <a:endParaRPr lang="es-ES"/>
        </a:p>
      </dgm:t>
    </dgm:pt>
    <dgm:pt modelId="{FD558C01-7B5B-4F89-B6BD-3904617EAABF}">
      <dgm:prSet phldrT="[Texto]"/>
      <dgm:spPr/>
      <dgm:t>
        <a:bodyPr/>
        <a:lstStyle/>
        <a:p>
          <a:r>
            <a:rPr lang="es-ES" dirty="0" smtClean="0"/>
            <a:t>La evaluación con este método se realiza relatando una situación que ocurrió en la realidad en un contexto semejante al que nuestros estudiantes están o estarán inmersos y donde habrá que tomar decisiones.</a:t>
          </a:r>
          <a:endParaRPr lang="es-ES" dirty="0"/>
        </a:p>
      </dgm:t>
    </dgm:pt>
    <dgm:pt modelId="{32D99662-099F-46F8-8164-ACEF377A0336}" type="parTrans" cxnId="{4D866BFB-7AF0-4CB1-85D1-080A92E85AA7}">
      <dgm:prSet/>
      <dgm:spPr/>
      <dgm:t>
        <a:bodyPr/>
        <a:lstStyle/>
        <a:p>
          <a:endParaRPr lang="es-ES"/>
        </a:p>
      </dgm:t>
    </dgm:pt>
    <dgm:pt modelId="{8DDAC351-4BD7-4F95-9371-5CD4B09DCF00}" type="sibTrans" cxnId="{4D866BFB-7AF0-4CB1-85D1-080A92E85AA7}">
      <dgm:prSet/>
      <dgm:spPr/>
      <dgm:t>
        <a:bodyPr/>
        <a:lstStyle/>
        <a:p>
          <a:endParaRPr lang="es-ES"/>
        </a:p>
      </dgm:t>
    </dgm:pt>
    <dgm:pt modelId="{A2139BA9-EE0C-4C60-AABD-C17759090B61}">
      <dgm:prSet phldrT="[Texto]"/>
      <dgm:spPr/>
      <dgm:t>
        <a:bodyPr/>
        <a:lstStyle/>
        <a:p>
          <a:r>
            <a:rPr lang="es-ES" dirty="0" smtClean="0"/>
            <a:t>Debe contener información suficiente relacionada con hechos, lugares, fechas, nombres, personajes y situaciones.</a:t>
          </a:r>
          <a:endParaRPr lang="es-ES" dirty="0"/>
        </a:p>
      </dgm:t>
    </dgm:pt>
    <dgm:pt modelId="{DAA58B58-AFEB-463C-A27B-8E46808606AA}" type="parTrans" cxnId="{8301928E-EE09-4702-9FC8-4E370B6AB68C}">
      <dgm:prSet/>
      <dgm:spPr/>
      <dgm:t>
        <a:bodyPr/>
        <a:lstStyle/>
        <a:p>
          <a:endParaRPr lang="es-ES"/>
        </a:p>
      </dgm:t>
    </dgm:pt>
    <dgm:pt modelId="{7EA5256C-7C7A-4577-B5E9-0BE0A4B5B803}" type="sibTrans" cxnId="{8301928E-EE09-4702-9FC8-4E370B6AB68C}">
      <dgm:prSet/>
      <dgm:spPr/>
      <dgm:t>
        <a:bodyPr/>
        <a:lstStyle/>
        <a:p>
          <a:endParaRPr lang="es-ES"/>
        </a:p>
      </dgm:t>
    </dgm:pt>
    <dgm:pt modelId="{181CA877-B948-4AF4-9624-FEA9BCAB4B77}">
      <dgm:prSet phldrT="[Texto]"/>
      <dgm:spPr/>
      <dgm:t>
        <a:bodyPr/>
        <a:lstStyle/>
        <a:p>
          <a:r>
            <a:rPr lang="es-ES" dirty="0" smtClean="0"/>
            <a:t>Pasos:</a:t>
          </a:r>
        </a:p>
        <a:p>
          <a:r>
            <a:rPr lang="es-ES" dirty="0" smtClean="0"/>
            <a:t>Identificación, selección y planteamiento del problema.</a:t>
          </a:r>
        </a:p>
        <a:p>
          <a:r>
            <a:rPr lang="es-ES" dirty="0" smtClean="0"/>
            <a:t>Búsqueda de opciones de solución</a:t>
          </a:r>
        </a:p>
        <a:p>
          <a:r>
            <a:rPr lang="es-ES" dirty="0" smtClean="0"/>
            <a:t>Comparación y análisis de opciones</a:t>
          </a:r>
        </a:p>
        <a:p>
          <a:r>
            <a:rPr lang="es-ES" dirty="0" smtClean="0"/>
            <a:t>Planteamiento de suposiciones</a:t>
          </a:r>
        </a:p>
        <a:p>
          <a:r>
            <a:rPr lang="es-ES" dirty="0" smtClean="0"/>
            <a:t>Toma de decisiones</a:t>
          </a:r>
        </a:p>
        <a:p>
          <a:r>
            <a:rPr lang="es-ES" dirty="0" smtClean="0"/>
            <a:t>Planteamiento de la forma de llevar a cabo la decisión</a:t>
          </a:r>
        </a:p>
      </dgm:t>
    </dgm:pt>
    <dgm:pt modelId="{34C8996D-ED64-4BD9-8531-E29F3415DFC2}" type="parTrans" cxnId="{8A9F24D8-A22C-4336-BC50-B4EFB9EA2691}">
      <dgm:prSet/>
      <dgm:spPr/>
      <dgm:t>
        <a:bodyPr/>
        <a:lstStyle/>
        <a:p>
          <a:endParaRPr lang="es-ES"/>
        </a:p>
      </dgm:t>
    </dgm:pt>
    <dgm:pt modelId="{2281ECC3-D94A-4FFB-8448-526081AA4DBC}" type="sibTrans" cxnId="{8A9F24D8-A22C-4336-BC50-B4EFB9EA2691}">
      <dgm:prSet/>
      <dgm:spPr/>
      <dgm:t>
        <a:bodyPr/>
        <a:lstStyle/>
        <a:p>
          <a:endParaRPr lang="es-ES"/>
        </a:p>
      </dgm:t>
    </dgm:pt>
    <dgm:pt modelId="{31CC3312-7A68-4892-A651-82DE1BA4A1DB}" type="pres">
      <dgm:prSet presAssocID="{6F89316A-3AB5-4EAB-ABF7-61C903B84E7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8006BDF-55E5-4C47-9973-2CC34C8387B7}" type="pres">
      <dgm:prSet presAssocID="{B14CE096-41D9-4EBF-AC77-5A7F98C61F00}" presName="roof" presStyleLbl="dkBgShp" presStyleIdx="0" presStyleCnt="2"/>
      <dgm:spPr/>
      <dgm:t>
        <a:bodyPr/>
        <a:lstStyle/>
        <a:p>
          <a:endParaRPr lang="es-ES"/>
        </a:p>
      </dgm:t>
    </dgm:pt>
    <dgm:pt modelId="{3BA5F08A-DF63-43B1-B084-1E57CEC242A6}" type="pres">
      <dgm:prSet presAssocID="{B14CE096-41D9-4EBF-AC77-5A7F98C61F00}" presName="pillars" presStyleCnt="0"/>
      <dgm:spPr/>
    </dgm:pt>
    <dgm:pt modelId="{568B27DA-A941-4B5E-AFC7-BAABEFB170D4}" type="pres">
      <dgm:prSet presAssocID="{B14CE096-41D9-4EBF-AC77-5A7F98C61F00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E7ACE0-53D6-4453-926B-A7B534B90C63}" type="pres">
      <dgm:prSet presAssocID="{A2139BA9-EE0C-4C60-AABD-C17759090B61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B5496E-33E4-4071-88BE-C2A9ED805B13}" type="pres">
      <dgm:prSet presAssocID="{181CA877-B948-4AF4-9624-FEA9BCAB4B7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DF5EAE-AD63-4DF4-A53F-7E2B5C9AB6AA}" type="pres">
      <dgm:prSet presAssocID="{B14CE096-41D9-4EBF-AC77-5A7F98C61F00}" presName="base" presStyleLbl="dkBgShp" presStyleIdx="1" presStyleCnt="2"/>
      <dgm:spPr/>
    </dgm:pt>
  </dgm:ptLst>
  <dgm:cxnLst>
    <dgm:cxn modelId="{1D3D7A36-16C0-4099-B87A-2613630C06F6}" type="presOf" srcId="{A2139BA9-EE0C-4C60-AABD-C17759090B61}" destId="{AAE7ACE0-53D6-4453-926B-A7B534B90C63}" srcOrd="0" destOrd="0" presId="urn:microsoft.com/office/officeart/2005/8/layout/hList3"/>
    <dgm:cxn modelId="{B96DCD98-25E0-4744-8A34-D724449E1811}" type="presOf" srcId="{181CA877-B948-4AF4-9624-FEA9BCAB4B77}" destId="{34B5496E-33E4-4071-88BE-C2A9ED805B13}" srcOrd="0" destOrd="0" presId="urn:microsoft.com/office/officeart/2005/8/layout/hList3"/>
    <dgm:cxn modelId="{8A9F24D8-A22C-4336-BC50-B4EFB9EA2691}" srcId="{B14CE096-41D9-4EBF-AC77-5A7F98C61F00}" destId="{181CA877-B948-4AF4-9624-FEA9BCAB4B77}" srcOrd="2" destOrd="0" parTransId="{34C8996D-ED64-4BD9-8531-E29F3415DFC2}" sibTransId="{2281ECC3-D94A-4FFB-8448-526081AA4DBC}"/>
    <dgm:cxn modelId="{8301928E-EE09-4702-9FC8-4E370B6AB68C}" srcId="{B14CE096-41D9-4EBF-AC77-5A7F98C61F00}" destId="{A2139BA9-EE0C-4C60-AABD-C17759090B61}" srcOrd="1" destOrd="0" parTransId="{DAA58B58-AFEB-463C-A27B-8E46808606AA}" sibTransId="{7EA5256C-7C7A-4577-B5E9-0BE0A4B5B803}"/>
    <dgm:cxn modelId="{4D866BFB-7AF0-4CB1-85D1-080A92E85AA7}" srcId="{B14CE096-41D9-4EBF-AC77-5A7F98C61F00}" destId="{FD558C01-7B5B-4F89-B6BD-3904617EAABF}" srcOrd="0" destOrd="0" parTransId="{32D99662-099F-46F8-8164-ACEF377A0336}" sibTransId="{8DDAC351-4BD7-4F95-9371-5CD4B09DCF00}"/>
    <dgm:cxn modelId="{42A98FDA-8501-497B-9210-C8D4E05F2A2C}" type="presOf" srcId="{B14CE096-41D9-4EBF-AC77-5A7F98C61F00}" destId="{E8006BDF-55E5-4C47-9973-2CC34C8387B7}" srcOrd="0" destOrd="0" presId="urn:microsoft.com/office/officeart/2005/8/layout/hList3"/>
    <dgm:cxn modelId="{74720E33-1F48-42FF-862C-FF3A70B886A4}" srcId="{6F89316A-3AB5-4EAB-ABF7-61C903B84E7A}" destId="{B14CE096-41D9-4EBF-AC77-5A7F98C61F00}" srcOrd="0" destOrd="0" parTransId="{3DD64B85-A2C1-4EE7-AC4F-8EF62845F09C}" sibTransId="{4D62B887-8D44-4066-91D3-1DAE447C5DCE}"/>
    <dgm:cxn modelId="{9FD8F5C9-B958-4CF1-929C-D2540A4E1517}" type="presOf" srcId="{FD558C01-7B5B-4F89-B6BD-3904617EAABF}" destId="{568B27DA-A941-4B5E-AFC7-BAABEFB170D4}" srcOrd="0" destOrd="0" presId="urn:microsoft.com/office/officeart/2005/8/layout/hList3"/>
    <dgm:cxn modelId="{EDFF6BB8-54B1-40F5-9FFA-86905BFCFE36}" type="presOf" srcId="{6F89316A-3AB5-4EAB-ABF7-61C903B84E7A}" destId="{31CC3312-7A68-4892-A651-82DE1BA4A1DB}" srcOrd="0" destOrd="0" presId="urn:microsoft.com/office/officeart/2005/8/layout/hList3"/>
    <dgm:cxn modelId="{93291215-3539-4FCB-B00B-8BED720FD8A7}" type="presParOf" srcId="{31CC3312-7A68-4892-A651-82DE1BA4A1DB}" destId="{E8006BDF-55E5-4C47-9973-2CC34C8387B7}" srcOrd="0" destOrd="0" presId="urn:microsoft.com/office/officeart/2005/8/layout/hList3"/>
    <dgm:cxn modelId="{88AE849B-DBB6-4648-934F-BD23D80092AD}" type="presParOf" srcId="{31CC3312-7A68-4892-A651-82DE1BA4A1DB}" destId="{3BA5F08A-DF63-43B1-B084-1E57CEC242A6}" srcOrd="1" destOrd="0" presId="urn:microsoft.com/office/officeart/2005/8/layout/hList3"/>
    <dgm:cxn modelId="{BA918550-5E16-4711-8F91-FC32549D65CD}" type="presParOf" srcId="{3BA5F08A-DF63-43B1-B084-1E57CEC242A6}" destId="{568B27DA-A941-4B5E-AFC7-BAABEFB170D4}" srcOrd="0" destOrd="0" presId="urn:microsoft.com/office/officeart/2005/8/layout/hList3"/>
    <dgm:cxn modelId="{C07B7ABE-C655-46C9-8E6A-F4211F1ED902}" type="presParOf" srcId="{3BA5F08A-DF63-43B1-B084-1E57CEC242A6}" destId="{AAE7ACE0-53D6-4453-926B-A7B534B90C63}" srcOrd="1" destOrd="0" presId="urn:microsoft.com/office/officeart/2005/8/layout/hList3"/>
    <dgm:cxn modelId="{ACF7740B-B945-4884-8A17-046C88A4D2E6}" type="presParOf" srcId="{3BA5F08A-DF63-43B1-B084-1E57CEC242A6}" destId="{34B5496E-33E4-4071-88BE-C2A9ED805B13}" srcOrd="2" destOrd="0" presId="urn:microsoft.com/office/officeart/2005/8/layout/hList3"/>
    <dgm:cxn modelId="{8A1F1669-B639-4828-84B1-DC8C308A50AB}" type="presParOf" srcId="{31CC3312-7A68-4892-A651-82DE1BA4A1DB}" destId="{B4DF5EAE-AD63-4DF4-A53F-7E2B5C9AB6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FE1E1D3-21F2-4A9E-A1D1-1F1F3CCA22ED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B8CFB6-BBF0-45D1-8C5D-DC95D3A930FE}">
      <dgm:prSet phldrT="[Texto]"/>
      <dgm:spPr/>
      <dgm:t>
        <a:bodyPr/>
        <a:lstStyle/>
        <a:p>
          <a:r>
            <a:rPr lang="es-ES" dirty="0" smtClean="0"/>
            <a:t>Ventajas </a:t>
          </a:r>
          <a:endParaRPr lang="es-ES" dirty="0"/>
        </a:p>
      </dgm:t>
    </dgm:pt>
    <dgm:pt modelId="{E46787FB-BE8F-446A-9CAE-AA6A258B7681}" type="parTrans" cxnId="{87100D34-2067-416A-829B-9A8287CFCD1A}">
      <dgm:prSet/>
      <dgm:spPr/>
      <dgm:t>
        <a:bodyPr/>
        <a:lstStyle/>
        <a:p>
          <a:endParaRPr lang="es-ES"/>
        </a:p>
      </dgm:t>
    </dgm:pt>
    <dgm:pt modelId="{0E757362-5B1A-4A10-B7A6-83FED4DD9711}" type="sibTrans" cxnId="{87100D34-2067-416A-829B-9A8287CFCD1A}">
      <dgm:prSet/>
      <dgm:spPr/>
      <dgm:t>
        <a:bodyPr/>
        <a:lstStyle/>
        <a:p>
          <a:endParaRPr lang="es-ES"/>
        </a:p>
      </dgm:t>
    </dgm:pt>
    <dgm:pt modelId="{F444F1F0-D385-495F-9F80-AC2978E95DDC}">
      <dgm:prSet phldrT="[Texto]"/>
      <dgm:spPr/>
      <dgm:t>
        <a:bodyPr/>
        <a:lstStyle/>
        <a:p>
          <a:r>
            <a:rPr lang="es-ES" dirty="0" smtClean="0"/>
            <a:t>Se evalúan diferentes habilidades.</a:t>
          </a:r>
          <a:endParaRPr lang="es-ES" dirty="0"/>
        </a:p>
      </dgm:t>
    </dgm:pt>
    <dgm:pt modelId="{70A79989-14E7-40C1-A1D1-5E9866BC90FE}" type="parTrans" cxnId="{63EAEB2B-CF44-4A78-9F34-9022F1B56B7A}">
      <dgm:prSet/>
      <dgm:spPr/>
      <dgm:t>
        <a:bodyPr/>
        <a:lstStyle/>
        <a:p>
          <a:endParaRPr lang="es-ES"/>
        </a:p>
      </dgm:t>
    </dgm:pt>
    <dgm:pt modelId="{516DD9E2-6668-4E30-8D51-DEE5242B3346}" type="sibTrans" cxnId="{63EAEB2B-CF44-4A78-9F34-9022F1B56B7A}">
      <dgm:prSet/>
      <dgm:spPr/>
      <dgm:t>
        <a:bodyPr/>
        <a:lstStyle/>
        <a:p>
          <a:endParaRPr lang="es-ES"/>
        </a:p>
      </dgm:t>
    </dgm:pt>
    <dgm:pt modelId="{2D2AFE1C-FCC4-4325-A423-2096280C823D}">
      <dgm:prSet phldrT="[Texto]"/>
      <dgm:spPr/>
      <dgm:t>
        <a:bodyPr/>
        <a:lstStyle/>
        <a:p>
          <a:r>
            <a:rPr lang="es-ES" dirty="0" smtClean="0"/>
            <a:t>El alumno debe combinar principios aprendidos en el aula y las nuevas reglas de aplicación.</a:t>
          </a:r>
          <a:endParaRPr lang="es-ES" dirty="0"/>
        </a:p>
      </dgm:t>
    </dgm:pt>
    <dgm:pt modelId="{E2A04BFE-DEFD-4505-83D1-D79B85168D1E}" type="parTrans" cxnId="{F2921688-C0FB-44C1-9F42-866E6BBABC0C}">
      <dgm:prSet/>
      <dgm:spPr/>
      <dgm:t>
        <a:bodyPr/>
        <a:lstStyle/>
        <a:p>
          <a:endParaRPr lang="es-ES"/>
        </a:p>
      </dgm:t>
    </dgm:pt>
    <dgm:pt modelId="{AD27C002-04BD-4956-9EE7-1CA14AF3663D}" type="sibTrans" cxnId="{F2921688-C0FB-44C1-9F42-866E6BBABC0C}">
      <dgm:prSet/>
      <dgm:spPr/>
      <dgm:t>
        <a:bodyPr/>
        <a:lstStyle/>
        <a:p>
          <a:endParaRPr lang="es-ES"/>
        </a:p>
      </dgm:t>
    </dgm:pt>
    <dgm:pt modelId="{369FFA72-8096-41F5-BFD3-2302002B2FC1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D9820E02-6EE5-4376-A98F-ED9982EF1ED7}" type="parTrans" cxnId="{0EA6BBB0-1B30-49BC-B859-14ECBE3E8B09}">
      <dgm:prSet/>
      <dgm:spPr/>
      <dgm:t>
        <a:bodyPr/>
        <a:lstStyle/>
        <a:p>
          <a:endParaRPr lang="es-ES"/>
        </a:p>
      </dgm:t>
    </dgm:pt>
    <dgm:pt modelId="{B700E506-2EA0-4D07-B8B0-2CDDB184FF8D}" type="sibTrans" cxnId="{0EA6BBB0-1B30-49BC-B859-14ECBE3E8B09}">
      <dgm:prSet/>
      <dgm:spPr/>
      <dgm:t>
        <a:bodyPr/>
        <a:lstStyle/>
        <a:p>
          <a:endParaRPr lang="es-ES"/>
        </a:p>
      </dgm:t>
    </dgm:pt>
    <dgm:pt modelId="{ABDB7242-E9D9-4FAC-9BBE-59E33CBC7A1E}">
      <dgm:prSet phldrT="[Texto]" custT="1"/>
      <dgm:spPr/>
      <dgm:t>
        <a:bodyPr/>
        <a:lstStyle/>
        <a:p>
          <a:r>
            <a:rPr lang="es-ES" sz="1800" dirty="0" smtClean="0"/>
            <a:t>Requieren una planificación cuidadosa.</a:t>
          </a:r>
          <a:endParaRPr lang="es-ES" sz="1800" dirty="0"/>
        </a:p>
      </dgm:t>
    </dgm:pt>
    <dgm:pt modelId="{917C2ADA-A439-41A0-924F-7B836FD6F0A7}" type="parTrans" cxnId="{EE276985-7317-4647-8404-53F59768E486}">
      <dgm:prSet/>
      <dgm:spPr/>
      <dgm:t>
        <a:bodyPr/>
        <a:lstStyle/>
        <a:p>
          <a:endParaRPr lang="es-ES"/>
        </a:p>
      </dgm:t>
    </dgm:pt>
    <dgm:pt modelId="{9E3A8C3A-10AB-4DDA-9546-54A78208F376}" type="sibTrans" cxnId="{EE276985-7317-4647-8404-53F59768E486}">
      <dgm:prSet/>
      <dgm:spPr/>
      <dgm:t>
        <a:bodyPr/>
        <a:lstStyle/>
        <a:p>
          <a:endParaRPr lang="es-ES"/>
        </a:p>
      </dgm:t>
    </dgm:pt>
    <dgm:pt modelId="{46123EE0-D404-4BD4-99D4-9ABAF43973FE}">
      <dgm:prSet phldrT="[Texto]" custT="1"/>
      <dgm:spPr/>
      <dgm:t>
        <a:bodyPr/>
        <a:lstStyle/>
        <a:p>
          <a:r>
            <a:rPr lang="es-ES" sz="1800" dirty="0" smtClean="0"/>
            <a:t>El profesor debe definir si el problema es estructurado o no estructurado.</a:t>
          </a:r>
          <a:endParaRPr lang="es-ES" sz="1800" dirty="0"/>
        </a:p>
      </dgm:t>
    </dgm:pt>
    <dgm:pt modelId="{FFDFB4B1-B363-4D0A-863C-FC98FBB532AC}" type="parTrans" cxnId="{C0322D19-A87B-4D0B-99E1-BD8288098D11}">
      <dgm:prSet/>
      <dgm:spPr/>
      <dgm:t>
        <a:bodyPr/>
        <a:lstStyle/>
        <a:p>
          <a:endParaRPr lang="es-ES"/>
        </a:p>
      </dgm:t>
    </dgm:pt>
    <dgm:pt modelId="{3FBCF29A-E847-4B0A-8432-CA3F4823FBF5}" type="sibTrans" cxnId="{C0322D19-A87B-4D0B-99E1-BD8288098D11}">
      <dgm:prSet/>
      <dgm:spPr/>
      <dgm:t>
        <a:bodyPr/>
        <a:lstStyle/>
        <a:p>
          <a:endParaRPr lang="es-ES"/>
        </a:p>
      </dgm:t>
    </dgm:pt>
    <dgm:pt modelId="{BA798B9A-7ED9-4C49-ADED-DA286436DDAA}">
      <dgm:prSet phldrT="[Texto]"/>
      <dgm:spPr/>
      <dgm:t>
        <a:bodyPr/>
        <a:lstStyle/>
        <a:p>
          <a:r>
            <a:rPr lang="es-ES" dirty="0" smtClean="0"/>
            <a:t>Evalúa la capacidad del alumno para poner  en práctica su habilidad para preparar reportes escritos.</a:t>
          </a:r>
          <a:endParaRPr lang="es-ES" dirty="0"/>
        </a:p>
      </dgm:t>
    </dgm:pt>
    <dgm:pt modelId="{173F9F53-E545-4E20-AD62-7EEFAFEEC7FD}" type="parTrans" cxnId="{89A946B8-D0D9-4917-9A48-C74BC5BFEC55}">
      <dgm:prSet/>
      <dgm:spPr/>
      <dgm:t>
        <a:bodyPr/>
        <a:lstStyle/>
        <a:p>
          <a:endParaRPr lang="es-ES"/>
        </a:p>
      </dgm:t>
    </dgm:pt>
    <dgm:pt modelId="{09CF0606-8006-4553-9235-ABB233A12567}" type="sibTrans" cxnId="{89A946B8-D0D9-4917-9A48-C74BC5BFEC55}">
      <dgm:prSet/>
      <dgm:spPr/>
      <dgm:t>
        <a:bodyPr/>
        <a:lstStyle/>
        <a:p>
          <a:endParaRPr lang="es-ES"/>
        </a:p>
      </dgm:t>
    </dgm:pt>
    <dgm:pt modelId="{512FB6CB-EE82-48F7-8EC1-DE995F6D3CC4}">
      <dgm:prSet phldrT="[Texto]"/>
      <dgm:spPr/>
      <dgm:t>
        <a:bodyPr/>
        <a:lstStyle/>
        <a:p>
          <a:r>
            <a:rPr lang="es-ES" dirty="0" smtClean="0"/>
            <a:t>Ofrecen al alumno una situación parecida o cercana a la realidad.</a:t>
          </a:r>
          <a:endParaRPr lang="es-ES" dirty="0"/>
        </a:p>
      </dgm:t>
    </dgm:pt>
    <dgm:pt modelId="{519815DB-3AE8-4229-B863-1AB4E73A7534}" type="parTrans" cxnId="{22E827F1-E696-4CB2-825A-641F670659B4}">
      <dgm:prSet/>
      <dgm:spPr/>
      <dgm:t>
        <a:bodyPr/>
        <a:lstStyle/>
        <a:p>
          <a:endParaRPr lang="es-ES"/>
        </a:p>
      </dgm:t>
    </dgm:pt>
    <dgm:pt modelId="{FAE42064-F9A0-4FF1-A42B-CB1BB06CDAD8}" type="sibTrans" cxnId="{22E827F1-E696-4CB2-825A-641F670659B4}">
      <dgm:prSet/>
      <dgm:spPr/>
      <dgm:t>
        <a:bodyPr/>
        <a:lstStyle/>
        <a:p>
          <a:endParaRPr lang="es-ES"/>
        </a:p>
      </dgm:t>
    </dgm:pt>
    <dgm:pt modelId="{4795C67D-734E-4CAE-8A6D-E3540825B6AD}" type="pres">
      <dgm:prSet presAssocID="{AFE1E1D3-21F2-4A9E-A1D1-1F1F3CCA22E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B60D34C-7150-4501-9501-ED2B57DBFE1F}" type="pres">
      <dgm:prSet presAssocID="{1DB8CFB6-BBF0-45D1-8C5D-DC95D3A930FE}" presName="linNode" presStyleCnt="0"/>
      <dgm:spPr/>
    </dgm:pt>
    <dgm:pt modelId="{C69F408A-D424-406A-B8F9-42F628665B0A}" type="pres">
      <dgm:prSet presAssocID="{1DB8CFB6-BBF0-45D1-8C5D-DC95D3A930FE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4DC57D-84C7-4AD8-BD9F-DBC40F7B0958}" type="pres">
      <dgm:prSet presAssocID="{1DB8CFB6-BBF0-45D1-8C5D-DC95D3A930F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D40A6-FEE3-4011-9AC9-D95AE736D8AE}" type="pres">
      <dgm:prSet presAssocID="{0E757362-5B1A-4A10-B7A6-83FED4DD9711}" presName="spacing" presStyleCnt="0"/>
      <dgm:spPr/>
    </dgm:pt>
    <dgm:pt modelId="{6DF4DE85-69FD-42D0-A214-41E0C4DCDDB3}" type="pres">
      <dgm:prSet presAssocID="{369FFA72-8096-41F5-BFD3-2302002B2FC1}" presName="linNode" presStyleCnt="0"/>
      <dgm:spPr/>
    </dgm:pt>
    <dgm:pt modelId="{0D33FFCE-E3D6-466B-8A5D-32CD5038DCFA}" type="pres">
      <dgm:prSet presAssocID="{369FFA72-8096-41F5-BFD3-2302002B2FC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0E352E1-AB96-4362-AA9C-3EA8D0735B90}" type="pres">
      <dgm:prSet presAssocID="{369FFA72-8096-41F5-BFD3-2302002B2FC1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921688-C0FB-44C1-9F42-866E6BBABC0C}" srcId="{1DB8CFB6-BBF0-45D1-8C5D-DC95D3A930FE}" destId="{2D2AFE1C-FCC4-4325-A423-2096280C823D}" srcOrd="1" destOrd="0" parTransId="{E2A04BFE-DEFD-4505-83D1-D79B85168D1E}" sibTransId="{AD27C002-04BD-4956-9EE7-1CA14AF3663D}"/>
    <dgm:cxn modelId="{E62C9E1C-73C6-48E1-86D9-0AA0F126D04A}" type="presOf" srcId="{AFE1E1D3-21F2-4A9E-A1D1-1F1F3CCA22ED}" destId="{4795C67D-734E-4CAE-8A6D-E3540825B6AD}" srcOrd="0" destOrd="0" presId="urn:microsoft.com/office/officeart/2005/8/layout/vList6"/>
    <dgm:cxn modelId="{89A946B8-D0D9-4917-9A48-C74BC5BFEC55}" srcId="{1DB8CFB6-BBF0-45D1-8C5D-DC95D3A930FE}" destId="{BA798B9A-7ED9-4C49-ADED-DA286436DDAA}" srcOrd="2" destOrd="0" parTransId="{173F9F53-E545-4E20-AD62-7EEFAFEEC7FD}" sibTransId="{09CF0606-8006-4553-9235-ABB233A12567}"/>
    <dgm:cxn modelId="{03ED96EC-6ABA-47AF-BC42-1759D9DB6E25}" type="presOf" srcId="{ABDB7242-E9D9-4FAC-9BBE-59E33CBC7A1E}" destId="{10E352E1-AB96-4362-AA9C-3EA8D0735B90}" srcOrd="0" destOrd="0" presId="urn:microsoft.com/office/officeart/2005/8/layout/vList6"/>
    <dgm:cxn modelId="{EE276985-7317-4647-8404-53F59768E486}" srcId="{369FFA72-8096-41F5-BFD3-2302002B2FC1}" destId="{ABDB7242-E9D9-4FAC-9BBE-59E33CBC7A1E}" srcOrd="0" destOrd="0" parTransId="{917C2ADA-A439-41A0-924F-7B836FD6F0A7}" sibTransId="{9E3A8C3A-10AB-4DDA-9546-54A78208F376}"/>
    <dgm:cxn modelId="{93EF97EF-DCAA-4AE2-8F30-FA0091A1A1C1}" type="presOf" srcId="{BA798B9A-7ED9-4C49-ADED-DA286436DDAA}" destId="{084DC57D-84C7-4AD8-BD9F-DBC40F7B0958}" srcOrd="0" destOrd="2" presId="urn:microsoft.com/office/officeart/2005/8/layout/vList6"/>
    <dgm:cxn modelId="{F486CD3B-DFA6-4388-9C2B-64640E4E086F}" type="presOf" srcId="{F444F1F0-D385-495F-9F80-AC2978E95DDC}" destId="{084DC57D-84C7-4AD8-BD9F-DBC40F7B0958}" srcOrd="0" destOrd="0" presId="urn:microsoft.com/office/officeart/2005/8/layout/vList6"/>
    <dgm:cxn modelId="{9C90E7B0-9E3C-4644-BD26-9D37B72795EB}" type="presOf" srcId="{2D2AFE1C-FCC4-4325-A423-2096280C823D}" destId="{084DC57D-84C7-4AD8-BD9F-DBC40F7B0958}" srcOrd="0" destOrd="1" presId="urn:microsoft.com/office/officeart/2005/8/layout/vList6"/>
    <dgm:cxn modelId="{22E827F1-E696-4CB2-825A-641F670659B4}" srcId="{1DB8CFB6-BBF0-45D1-8C5D-DC95D3A930FE}" destId="{512FB6CB-EE82-48F7-8EC1-DE995F6D3CC4}" srcOrd="3" destOrd="0" parTransId="{519815DB-3AE8-4229-B863-1AB4E73A7534}" sibTransId="{FAE42064-F9A0-4FF1-A42B-CB1BB06CDAD8}"/>
    <dgm:cxn modelId="{63EAEB2B-CF44-4A78-9F34-9022F1B56B7A}" srcId="{1DB8CFB6-BBF0-45D1-8C5D-DC95D3A930FE}" destId="{F444F1F0-D385-495F-9F80-AC2978E95DDC}" srcOrd="0" destOrd="0" parTransId="{70A79989-14E7-40C1-A1D1-5E9866BC90FE}" sibTransId="{516DD9E2-6668-4E30-8D51-DEE5242B3346}"/>
    <dgm:cxn modelId="{DB028E9F-EA15-4F51-BCD5-45DF86363F09}" type="presOf" srcId="{1DB8CFB6-BBF0-45D1-8C5D-DC95D3A930FE}" destId="{C69F408A-D424-406A-B8F9-42F628665B0A}" srcOrd="0" destOrd="0" presId="urn:microsoft.com/office/officeart/2005/8/layout/vList6"/>
    <dgm:cxn modelId="{1B27626B-FA21-4C77-9F86-797D7A6ED8EF}" type="presOf" srcId="{46123EE0-D404-4BD4-99D4-9ABAF43973FE}" destId="{10E352E1-AB96-4362-AA9C-3EA8D0735B90}" srcOrd="0" destOrd="1" presId="urn:microsoft.com/office/officeart/2005/8/layout/vList6"/>
    <dgm:cxn modelId="{0EA6BBB0-1B30-49BC-B859-14ECBE3E8B09}" srcId="{AFE1E1D3-21F2-4A9E-A1D1-1F1F3CCA22ED}" destId="{369FFA72-8096-41F5-BFD3-2302002B2FC1}" srcOrd="1" destOrd="0" parTransId="{D9820E02-6EE5-4376-A98F-ED9982EF1ED7}" sibTransId="{B700E506-2EA0-4D07-B8B0-2CDDB184FF8D}"/>
    <dgm:cxn modelId="{87100D34-2067-416A-829B-9A8287CFCD1A}" srcId="{AFE1E1D3-21F2-4A9E-A1D1-1F1F3CCA22ED}" destId="{1DB8CFB6-BBF0-45D1-8C5D-DC95D3A930FE}" srcOrd="0" destOrd="0" parTransId="{E46787FB-BE8F-446A-9CAE-AA6A258B7681}" sibTransId="{0E757362-5B1A-4A10-B7A6-83FED4DD9711}"/>
    <dgm:cxn modelId="{C4A7E1B7-6907-48C8-9F4F-9426271A8870}" type="presOf" srcId="{512FB6CB-EE82-48F7-8EC1-DE995F6D3CC4}" destId="{084DC57D-84C7-4AD8-BD9F-DBC40F7B0958}" srcOrd="0" destOrd="3" presId="urn:microsoft.com/office/officeart/2005/8/layout/vList6"/>
    <dgm:cxn modelId="{C0322D19-A87B-4D0B-99E1-BD8288098D11}" srcId="{369FFA72-8096-41F5-BFD3-2302002B2FC1}" destId="{46123EE0-D404-4BD4-99D4-9ABAF43973FE}" srcOrd="1" destOrd="0" parTransId="{FFDFB4B1-B363-4D0A-863C-FC98FBB532AC}" sibTransId="{3FBCF29A-E847-4B0A-8432-CA3F4823FBF5}"/>
    <dgm:cxn modelId="{9947F484-4B36-4615-8C0B-2E7D0B83264F}" type="presOf" srcId="{369FFA72-8096-41F5-BFD3-2302002B2FC1}" destId="{0D33FFCE-E3D6-466B-8A5D-32CD5038DCFA}" srcOrd="0" destOrd="0" presId="urn:microsoft.com/office/officeart/2005/8/layout/vList6"/>
    <dgm:cxn modelId="{8CBB4178-A1D8-4A74-9C7C-74F3CEACB1A5}" type="presParOf" srcId="{4795C67D-734E-4CAE-8A6D-E3540825B6AD}" destId="{7B60D34C-7150-4501-9501-ED2B57DBFE1F}" srcOrd="0" destOrd="0" presId="urn:microsoft.com/office/officeart/2005/8/layout/vList6"/>
    <dgm:cxn modelId="{88E98FD1-A1EB-4E70-96D0-2CDAE081153A}" type="presParOf" srcId="{7B60D34C-7150-4501-9501-ED2B57DBFE1F}" destId="{C69F408A-D424-406A-B8F9-42F628665B0A}" srcOrd="0" destOrd="0" presId="urn:microsoft.com/office/officeart/2005/8/layout/vList6"/>
    <dgm:cxn modelId="{E7540C83-7924-44F7-B377-27CFF42D5294}" type="presParOf" srcId="{7B60D34C-7150-4501-9501-ED2B57DBFE1F}" destId="{084DC57D-84C7-4AD8-BD9F-DBC40F7B0958}" srcOrd="1" destOrd="0" presId="urn:microsoft.com/office/officeart/2005/8/layout/vList6"/>
    <dgm:cxn modelId="{819FD159-E4F5-443A-99E9-D2D8551044CD}" type="presParOf" srcId="{4795C67D-734E-4CAE-8A6D-E3540825B6AD}" destId="{C8CD40A6-FEE3-4011-9AC9-D95AE736D8AE}" srcOrd="1" destOrd="0" presId="urn:microsoft.com/office/officeart/2005/8/layout/vList6"/>
    <dgm:cxn modelId="{2EB4B1BC-D55D-4070-B0BD-724B2ACF17E0}" type="presParOf" srcId="{4795C67D-734E-4CAE-8A6D-E3540825B6AD}" destId="{6DF4DE85-69FD-42D0-A214-41E0C4DCDDB3}" srcOrd="2" destOrd="0" presId="urn:microsoft.com/office/officeart/2005/8/layout/vList6"/>
    <dgm:cxn modelId="{CE4DC3DF-D18E-4A0F-BC1F-C1DC6AB7AA47}" type="presParOf" srcId="{6DF4DE85-69FD-42D0-A214-41E0C4DCDDB3}" destId="{0D33FFCE-E3D6-466B-8A5D-32CD5038DCFA}" srcOrd="0" destOrd="0" presId="urn:microsoft.com/office/officeart/2005/8/layout/vList6"/>
    <dgm:cxn modelId="{1408EBC0-0703-48A5-92CA-74D1523F0EBB}" type="presParOf" srcId="{6DF4DE85-69FD-42D0-A214-41E0C4DCDDB3}" destId="{10E352E1-AB96-4362-AA9C-3EA8D0735B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7CFD9AB-F44D-4764-A34E-098BC2E26EF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87A5FD-1C97-409D-BA8E-50CB9A365D7F}">
      <dgm:prSet phldrT="[Texto]"/>
      <dgm:spPr/>
      <dgm:t>
        <a:bodyPr/>
        <a:lstStyle/>
        <a:p>
          <a:r>
            <a:rPr lang="es-ES" dirty="0" smtClean="0"/>
            <a:t>Proyecto</a:t>
          </a:r>
          <a:endParaRPr lang="es-ES" dirty="0"/>
        </a:p>
      </dgm:t>
    </dgm:pt>
    <dgm:pt modelId="{EEEAE377-54B5-4679-9EA2-666507DDA1B4}" type="parTrans" cxnId="{0FB9333B-FB91-4F6D-BD5F-94823BCA190A}">
      <dgm:prSet/>
      <dgm:spPr/>
      <dgm:t>
        <a:bodyPr/>
        <a:lstStyle/>
        <a:p>
          <a:endParaRPr lang="es-ES"/>
        </a:p>
      </dgm:t>
    </dgm:pt>
    <dgm:pt modelId="{3069718C-68A8-4BC0-A031-327BDDF033D7}" type="sibTrans" cxnId="{0FB9333B-FB91-4F6D-BD5F-94823BCA190A}">
      <dgm:prSet/>
      <dgm:spPr/>
      <dgm:t>
        <a:bodyPr/>
        <a:lstStyle/>
        <a:p>
          <a:endParaRPr lang="es-ES"/>
        </a:p>
      </dgm:t>
    </dgm:pt>
    <dgm:pt modelId="{0CBFC716-F301-4D44-8018-5657BBD3E0A1}">
      <dgm:prSet phldrT="[Texto]"/>
      <dgm:spPr/>
      <dgm:t>
        <a:bodyPr/>
        <a:lstStyle/>
        <a:p>
          <a:r>
            <a:rPr lang="es-ES" dirty="0" smtClean="0"/>
            <a:t>Puede realizarse un producto durante un período largo.</a:t>
          </a:r>
          <a:endParaRPr lang="es-ES" dirty="0"/>
        </a:p>
      </dgm:t>
    </dgm:pt>
    <dgm:pt modelId="{C6EF7E9C-C106-44FE-8C8A-49CAD581B1FB}" type="parTrans" cxnId="{48BE06C3-DAC4-47AE-92AC-FD1D48D7EFCD}">
      <dgm:prSet/>
      <dgm:spPr/>
      <dgm:t>
        <a:bodyPr/>
        <a:lstStyle/>
        <a:p>
          <a:endParaRPr lang="es-ES"/>
        </a:p>
      </dgm:t>
    </dgm:pt>
    <dgm:pt modelId="{6974E4B9-0CEE-4013-8A18-FABCB22E66BB}" type="sibTrans" cxnId="{48BE06C3-DAC4-47AE-92AC-FD1D48D7EFCD}">
      <dgm:prSet/>
      <dgm:spPr/>
      <dgm:t>
        <a:bodyPr/>
        <a:lstStyle/>
        <a:p>
          <a:endParaRPr lang="es-ES"/>
        </a:p>
      </dgm:t>
    </dgm:pt>
    <dgm:pt modelId="{E2E88D50-1662-4692-8772-8441DF79857C}">
      <dgm:prSet phldrT="[Texto]"/>
      <dgm:spPr/>
      <dgm:t>
        <a:bodyPr/>
        <a:lstStyle/>
        <a:p>
          <a:r>
            <a:rPr lang="es-ES" dirty="0" smtClean="0"/>
            <a:t>Además de demostrar los conocimientos sobre las diferentes asignaturas puede evaluarse para asumir responsabilidades.</a:t>
          </a:r>
          <a:endParaRPr lang="es-ES" dirty="0"/>
        </a:p>
      </dgm:t>
    </dgm:pt>
    <dgm:pt modelId="{8BBBC725-FE2F-4712-8A3F-2FDC07BC76F5}" type="parTrans" cxnId="{7B6BFBBA-262F-4D68-AFA1-AF4E4492C87A}">
      <dgm:prSet/>
      <dgm:spPr/>
      <dgm:t>
        <a:bodyPr/>
        <a:lstStyle/>
        <a:p>
          <a:endParaRPr lang="es-ES"/>
        </a:p>
      </dgm:t>
    </dgm:pt>
    <dgm:pt modelId="{E062ADE4-E7BF-481E-B9E3-1416A6BA91A4}" type="sibTrans" cxnId="{7B6BFBBA-262F-4D68-AFA1-AF4E4492C87A}">
      <dgm:prSet/>
      <dgm:spPr/>
      <dgm:t>
        <a:bodyPr/>
        <a:lstStyle/>
        <a:p>
          <a:endParaRPr lang="es-ES"/>
        </a:p>
      </dgm:t>
    </dgm:pt>
    <dgm:pt modelId="{37009E85-E582-4DA1-B304-C40C4E6658B0}">
      <dgm:prSet phldrT="[Texto]"/>
      <dgm:spPr/>
      <dgm:t>
        <a:bodyPr/>
        <a:lstStyle/>
        <a:p>
          <a:r>
            <a:rPr lang="es-ES" dirty="0" smtClean="0"/>
            <a:t>Promueve la creatividad al dejar que tomen las decisiones necesarias.</a:t>
          </a:r>
          <a:endParaRPr lang="es-ES" dirty="0"/>
        </a:p>
      </dgm:t>
    </dgm:pt>
    <dgm:pt modelId="{01D4B359-F12E-4FD7-A94B-9C3C7979D13D}" type="parTrans" cxnId="{821721A3-53B2-4AAA-A207-E56D0E966C79}">
      <dgm:prSet/>
      <dgm:spPr/>
      <dgm:t>
        <a:bodyPr/>
        <a:lstStyle/>
        <a:p>
          <a:endParaRPr lang="es-ES"/>
        </a:p>
      </dgm:t>
    </dgm:pt>
    <dgm:pt modelId="{C6771F1E-64A7-4FD3-9B80-A64640AC7E35}" type="sibTrans" cxnId="{821721A3-53B2-4AAA-A207-E56D0E966C79}">
      <dgm:prSet/>
      <dgm:spPr/>
      <dgm:t>
        <a:bodyPr/>
        <a:lstStyle/>
        <a:p>
          <a:endParaRPr lang="es-ES"/>
        </a:p>
      </dgm:t>
    </dgm:pt>
    <dgm:pt modelId="{4D372938-58B4-4E00-A2B9-83CF646011EA}" type="pres">
      <dgm:prSet presAssocID="{C7CFD9AB-F44D-4764-A34E-098BC2E26EF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263F23-E30B-415A-945D-C72F065D449A}" type="pres">
      <dgm:prSet presAssocID="{5B87A5FD-1C97-409D-BA8E-50CB9A365D7F}" presName="roof" presStyleLbl="dkBgShp" presStyleIdx="0" presStyleCnt="2"/>
      <dgm:spPr/>
      <dgm:t>
        <a:bodyPr/>
        <a:lstStyle/>
        <a:p>
          <a:endParaRPr lang="es-ES"/>
        </a:p>
      </dgm:t>
    </dgm:pt>
    <dgm:pt modelId="{F2A41439-7FE8-4067-93A0-18119BC6753C}" type="pres">
      <dgm:prSet presAssocID="{5B87A5FD-1C97-409D-BA8E-50CB9A365D7F}" presName="pillars" presStyleCnt="0"/>
      <dgm:spPr/>
    </dgm:pt>
    <dgm:pt modelId="{A0AE4A89-D9C5-454E-9DCF-D6FCC1D66903}" type="pres">
      <dgm:prSet presAssocID="{5B87A5FD-1C97-409D-BA8E-50CB9A365D7F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1DCD7-50EB-4D1B-AFA2-63138BF1636E}" type="pres">
      <dgm:prSet presAssocID="{E2E88D50-1662-4692-8772-8441DF79857C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D7580C-B824-4216-9275-BE47DA969AF8}" type="pres">
      <dgm:prSet presAssocID="{37009E85-E582-4DA1-B304-C40C4E6658B0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E83104-0275-45AE-ACC8-4268C2F3F969}" type="pres">
      <dgm:prSet presAssocID="{5B87A5FD-1C97-409D-BA8E-50CB9A365D7F}" presName="base" presStyleLbl="dkBgShp" presStyleIdx="1" presStyleCnt="2"/>
      <dgm:spPr/>
    </dgm:pt>
  </dgm:ptLst>
  <dgm:cxnLst>
    <dgm:cxn modelId="{821721A3-53B2-4AAA-A207-E56D0E966C79}" srcId="{5B87A5FD-1C97-409D-BA8E-50CB9A365D7F}" destId="{37009E85-E582-4DA1-B304-C40C4E6658B0}" srcOrd="2" destOrd="0" parTransId="{01D4B359-F12E-4FD7-A94B-9C3C7979D13D}" sibTransId="{C6771F1E-64A7-4FD3-9B80-A64640AC7E35}"/>
    <dgm:cxn modelId="{7B6BFBBA-262F-4D68-AFA1-AF4E4492C87A}" srcId="{5B87A5FD-1C97-409D-BA8E-50CB9A365D7F}" destId="{E2E88D50-1662-4692-8772-8441DF79857C}" srcOrd="1" destOrd="0" parTransId="{8BBBC725-FE2F-4712-8A3F-2FDC07BC76F5}" sibTransId="{E062ADE4-E7BF-481E-B9E3-1416A6BA91A4}"/>
    <dgm:cxn modelId="{48BE06C3-DAC4-47AE-92AC-FD1D48D7EFCD}" srcId="{5B87A5FD-1C97-409D-BA8E-50CB9A365D7F}" destId="{0CBFC716-F301-4D44-8018-5657BBD3E0A1}" srcOrd="0" destOrd="0" parTransId="{C6EF7E9C-C106-44FE-8C8A-49CAD581B1FB}" sibTransId="{6974E4B9-0CEE-4013-8A18-FABCB22E66BB}"/>
    <dgm:cxn modelId="{187BE4D3-01C2-4776-96F0-317B54C67C5E}" type="presOf" srcId="{E2E88D50-1662-4692-8772-8441DF79857C}" destId="{2E51DCD7-50EB-4D1B-AFA2-63138BF1636E}" srcOrd="0" destOrd="0" presId="urn:microsoft.com/office/officeart/2005/8/layout/hList3"/>
    <dgm:cxn modelId="{0FB9333B-FB91-4F6D-BD5F-94823BCA190A}" srcId="{C7CFD9AB-F44D-4764-A34E-098BC2E26EFA}" destId="{5B87A5FD-1C97-409D-BA8E-50CB9A365D7F}" srcOrd="0" destOrd="0" parTransId="{EEEAE377-54B5-4679-9EA2-666507DDA1B4}" sibTransId="{3069718C-68A8-4BC0-A031-327BDDF033D7}"/>
    <dgm:cxn modelId="{284B6962-0A89-44C1-AAAE-5E0FAE89AF97}" type="presOf" srcId="{0CBFC716-F301-4D44-8018-5657BBD3E0A1}" destId="{A0AE4A89-D9C5-454E-9DCF-D6FCC1D66903}" srcOrd="0" destOrd="0" presId="urn:microsoft.com/office/officeart/2005/8/layout/hList3"/>
    <dgm:cxn modelId="{028CF772-C529-497C-B11C-C7C13178BD5B}" type="presOf" srcId="{5B87A5FD-1C97-409D-BA8E-50CB9A365D7F}" destId="{A3263F23-E30B-415A-945D-C72F065D449A}" srcOrd="0" destOrd="0" presId="urn:microsoft.com/office/officeart/2005/8/layout/hList3"/>
    <dgm:cxn modelId="{783D1B8D-D194-4712-84E0-086B06F6B7F8}" type="presOf" srcId="{C7CFD9AB-F44D-4764-A34E-098BC2E26EFA}" destId="{4D372938-58B4-4E00-A2B9-83CF646011EA}" srcOrd="0" destOrd="0" presId="urn:microsoft.com/office/officeart/2005/8/layout/hList3"/>
    <dgm:cxn modelId="{FF3B36F1-DFC4-4434-8A6D-BA584D91A737}" type="presOf" srcId="{37009E85-E582-4DA1-B304-C40C4E6658B0}" destId="{E3D7580C-B824-4216-9275-BE47DA969AF8}" srcOrd="0" destOrd="0" presId="urn:microsoft.com/office/officeart/2005/8/layout/hList3"/>
    <dgm:cxn modelId="{5AED2329-5B65-4F6D-B2B2-946C353D8341}" type="presParOf" srcId="{4D372938-58B4-4E00-A2B9-83CF646011EA}" destId="{A3263F23-E30B-415A-945D-C72F065D449A}" srcOrd="0" destOrd="0" presId="urn:microsoft.com/office/officeart/2005/8/layout/hList3"/>
    <dgm:cxn modelId="{A1586DDC-0512-4129-905E-744CE856BBCC}" type="presParOf" srcId="{4D372938-58B4-4E00-A2B9-83CF646011EA}" destId="{F2A41439-7FE8-4067-93A0-18119BC6753C}" srcOrd="1" destOrd="0" presId="urn:microsoft.com/office/officeart/2005/8/layout/hList3"/>
    <dgm:cxn modelId="{8E1AFDD5-BAAC-4F8F-BE16-E9FD07FB9B91}" type="presParOf" srcId="{F2A41439-7FE8-4067-93A0-18119BC6753C}" destId="{A0AE4A89-D9C5-454E-9DCF-D6FCC1D66903}" srcOrd="0" destOrd="0" presId="urn:microsoft.com/office/officeart/2005/8/layout/hList3"/>
    <dgm:cxn modelId="{CA999277-29CB-471A-A36A-D2A44E736E9F}" type="presParOf" srcId="{F2A41439-7FE8-4067-93A0-18119BC6753C}" destId="{2E51DCD7-50EB-4D1B-AFA2-63138BF1636E}" srcOrd="1" destOrd="0" presId="urn:microsoft.com/office/officeart/2005/8/layout/hList3"/>
    <dgm:cxn modelId="{EB459BEB-1709-4DEE-88A3-40DEC93AD020}" type="presParOf" srcId="{F2A41439-7FE8-4067-93A0-18119BC6753C}" destId="{E3D7580C-B824-4216-9275-BE47DA969AF8}" srcOrd="2" destOrd="0" presId="urn:microsoft.com/office/officeart/2005/8/layout/hList3"/>
    <dgm:cxn modelId="{2233DDD3-69D1-4F44-8A39-2564234C9AAD}" type="presParOf" srcId="{4D372938-58B4-4E00-A2B9-83CF646011EA}" destId="{CBE83104-0275-45AE-ACC8-4268C2F3F96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D6BC0BC-B3F6-4234-A566-E8974AD7ACF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62B6AD-1973-48B9-B106-9D4E3160E6A8}">
      <dgm:prSet phldrT="[Texto]"/>
      <dgm:spPr/>
      <dgm:t>
        <a:bodyPr/>
        <a:lstStyle/>
        <a:p>
          <a:r>
            <a:rPr lang="es-ES" dirty="0" smtClean="0"/>
            <a:t>Propósito</a:t>
          </a:r>
          <a:endParaRPr lang="es-ES" dirty="0"/>
        </a:p>
      </dgm:t>
    </dgm:pt>
    <dgm:pt modelId="{D49222CC-2F07-4900-96B6-74CA90295D14}" type="parTrans" cxnId="{3AAB5462-19DC-4BD7-8458-4EAA8359E18D}">
      <dgm:prSet/>
      <dgm:spPr/>
      <dgm:t>
        <a:bodyPr/>
        <a:lstStyle/>
        <a:p>
          <a:endParaRPr lang="es-ES"/>
        </a:p>
      </dgm:t>
    </dgm:pt>
    <dgm:pt modelId="{41C0819B-5ED7-4C87-AE39-7EA44F9D5B1B}" type="sibTrans" cxnId="{3AAB5462-19DC-4BD7-8458-4EAA8359E18D}">
      <dgm:prSet/>
      <dgm:spPr/>
      <dgm:t>
        <a:bodyPr/>
        <a:lstStyle/>
        <a:p>
          <a:endParaRPr lang="es-ES"/>
        </a:p>
      </dgm:t>
    </dgm:pt>
    <dgm:pt modelId="{762D9E8D-D926-49AB-B91C-5DEC539441F5}">
      <dgm:prSet phldrT="[Texto]"/>
      <dgm:spPr/>
      <dgm:t>
        <a:bodyPr/>
        <a:lstStyle/>
        <a:p>
          <a:r>
            <a:rPr lang="es-ES" dirty="0" smtClean="0"/>
            <a:t>Determinar el propósito enfocándolo al logro de objetivos más importantes.</a:t>
          </a:r>
          <a:endParaRPr lang="es-ES" dirty="0"/>
        </a:p>
      </dgm:t>
    </dgm:pt>
    <dgm:pt modelId="{C1812182-7A1C-4217-B651-6ECB6CF73B8E}" type="parTrans" cxnId="{FB715E0C-83BB-4346-9B65-237012FC2310}">
      <dgm:prSet/>
      <dgm:spPr/>
      <dgm:t>
        <a:bodyPr/>
        <a:lstStyle/>
        <a:p>
          <a:endParaRPr lang="es-ES"/>
        </a:p>
      </dgm:t>
    </dgm:pt>
    <dgm:pt modelId="{40F52E6D-43C4-4929-82AF-09505CB189A5}" type="sibTrans" cxnId="{FB715E0C-83BB-4346-9B65-237012FC2310}">
      <dgm:prSet/>
      <dgm:spPr/>
      <dgm:t>
        <a:bodyPr/>
        <a:lstStyle/>
        <a:p>
          <a:endParaRPr lang="es-ES"/>
        </a:p>
      </dgm:t>
    </dgm:pt>
    <dgm:pt modelId="{FE6CF121-3E9A-40F4-9898-D0CA1BCF166B}">
      <dgm:prSet phldrT="[Texto]"/>
      <dgm:spPr/>
      <dgm:t>
        <a:bodyPr/>
        <a:lstStyle/>
        <a:p>
          <a:r>
            <a:rPr lang="es-ES" dirty="0" smtClean="0"/>
            <a:t>Preparar una descripción del proyecto.</a:t>
          </a:r>
          <a:endParaRPr lang="es-ES" dirty="0"/>
        </a:p>
      </dgm:t>
    </dgm:pt>
    <dgm:pt modelId="{DBA9EB3B-9439-4EC1-A988-3BBA4D512A90}" type="parTrans" cxnId="{551E2F68-2154-40F3-83C0-E9CA8D2500EB}">
      <dgm:prSet/>
      <dgm:spPr/>
      <dgm:t>
        <a:bodyPr/>
        <a:lstStyle/>
        <a:p>
          <a:endParaRPr lang="es-ES"/>
        </a:p>
      </dgm:t>
    </dgm:pt>
    <dgm:pt modelId="{8D0E7979-852F-4E33-92D4-6F8CB98412C5}" type="sibTrans" cxnId="{551E2F68-2154-40F3-83C0-E9CA8D2500EB}">
      <dgm:prSet/>
      <dgm:spPr/>
      <dgm:t>
        <a:bodyPr/>
        <a:lstStyle/>
        <a:p>
          <a:endParaRPr lang="es-ES"/>
        </a:p>
      </dgm:t>
    </dgm:pt>
    <dgm:pt modelId="{571A7541-4E47-4CC4-B5D9-DD53BD945269}">
      <dgm:prSet phldrT="[Texto]"/>
      <dgm:spPr/>
      <dgm:t>
        <a:bodyPr/>
        <a:lstStyle/>
        <a:p>
          <a:r>
            <a:rPr lang="es-ES" dirty="0" smtClean="0"/>
            <a:t>Condiciones</a:t>
          </a:r>
          <a:endParaRPr lang="es-ES" dirty="0"/>
        </a:p>
      </dgm:t>
    </dgm:pt>
    <dgm:pt modelId="{61E15DD4-15B5-4125-83BB-A27C67F5B9AF}" type="parTrans" cxnId="{C1B0CC20-92FB-4CCD-A5C5-FEE0C336A8A5}">
      <dgm:prSet/>
      <dgm:spPr/>
      <dgm:t>
        <a:bodyPr/>
        <a:lstStyle/>
        <a:p>
          <a:endParaRPr lang="es-ES"/>
        </a:p>
      </dgm:t>
    </dgm:pt>
    <dgm:pt modelId="{33D9E8CC-78F8-4951-98AE-23FCE62ABAE1}" type="sibTrans" cxnId="{C1B0CC20-92FB-4CCD-A5C5-FEE0C336A8A5}">
      <dgm:prSet/>
      <dgm:spPr/>
      <dgm:t>
        <a:bodyPr/>
        <a:lstStyle/>
        <a:p>
          <a:endParaRPr lang="es-ES"/>
        </a:p>
      </dgm:t>
    </dgm:pt>
    <dgm:pt modelId="{B1B567E2-99B9-43DC-A3C6-282F64F40581}">
      <dgm:prSet phldrT="[Texto]"/>
      <dgm:spPr/>
      <dgm:t>
        <a:bodyPr/>
        <a:lstStyle/>
        <a:p>
          <a:r>
            <a:rPr lang="es-ES" dirty="0" smtClean="0"/>
            <a:t>Establecer las condiciones de realización.</a:t>
          </a:r>
          <a:endParaRPr lang="es-ES" dirty="0"/>
        </a:p>
      </dgm:t>
    </dgm:pt>
    <dgm:pt modelId="{0DD4CE59-511B-4E83-96FD-CFB5D5603D6B}" type="parTrans" cxnId="{2BD8B58A-06D9-4FB1-A173-2B2855F8FB64}">
      <dgm:prSet/>
      <dgm:spPr/>
      <dgm:t>
        <a:bodyPr/>
        <a:lstStyle/>
        <a:p>
          <a:endParaRPr lang="es-ES"/>
        </a:p>
      </dgm:t>
    </dgm:pt>
    <dgm:pt modelId="{324F642D-4D4C-4AB9-B440-12ADFFE0E7E7}" type="sibTrans" cxnId="{2BD8B58A-06D9-4FB1-A173-2B2855F8FB64}">
      <dgm:prSet/>
      <dgm:spPr/>
      <dgm:t>
        <a:bodyPr/>
        <a:lstStyle/>
        <a:p>
          <a:endParaRPr lang="es-ES"/>
        </a:p>
      </dgm:t>
    </dgm:pt>
    <dgm:pt modelId="{2EC53304-81F4-446F-A513-BCF44A9ECB5F}">
      <dgm:prSet phldrT="[Texto]"/>
      <dgm:spPr/>
      <dgm:t>
        <a:bodyPr/>
        <a:lstStyle/>
        <a:p>
          <a:r>
            <a:rPr lang="es-ES" dirty="0" smtClean="0"/>
            <a:t>Comunicar los resultados de la evaluación.</a:t>
          </a:r>
          <a:endParaRPr lang="es-ES" dirty="0"/>
        </a:p>
      </dgm:t>
    </dgm:pt>
    <dgm:pt modelId="{3CB07599-755D-4998-A07B-3165C36FF73C}" type="parTrans" cxnId="{D06A96A2-4148-4FBB-8245-16EFE10376A3}">
      <dgm:prSet/>
      <dgm:spPr/>
      <dgm:t>
        <a:bodyPr/>
        <a:lstStyle/>
        <a:p>
          <a:endParaRPr lang="es-ES"/>
        </a:p>
      </dgm:t>
    </dgm:pt>
    <dgm:pt modelId="{276EC420-4A74-4710-9F6D-5E41653EA50D}" type="sibTrans" cxnId="{D06A96A2-4148-4FBB-8245-16EFE10376A3}">
      <dgm:prSet/>
      <dgm:spPr/>
      <dgm:t>
        <a:bodyPr/>
        <a:lstStyle/>
        <a:p>
          <a:endParaRPr lang="es-ES"/>
        </a:p>
      </dgm:t>
    </dgm:pt>
    <dgm:pt modelId="{2FA807E8-0A21-4163-A6DD-27B8A878C4BD}" type="pres">
      <dgm:prSet presAssocID="{FD6BC0BC-B3F6-4234-A566-E8974AD7ACF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F58071D-07D2-43DD-A21C-E821BCE022F7}" type="pres">
      <dgm:prSet presAssocID="{2062B6AD-1973-48B9-B106-9D4E3160E6A8}" presName="composite" presStyleCnt="0"/>
      <dgm:spPr/>
    </dgm:pt>
    <dgm:pt modelId="{58C3A552-C935-48F2-B451-22D74B1FAAE4}" type="pres">
      <dgm:prSet presAssocID="{2062B6AD-1973-48B9-B106-9D4E3160E6A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6F14B8-573C-43DD-A6B4-14A10E74972E}" type="pres">
      <dgm:prSet presAssocID="{2062B6AD-1973-48B9-B106-9D4E3160E6A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1699FE-91AE-4274-BAC7-E71A45071385}" type="pres">
      <dgm:prSet presAssocID="{41C0819B-5ED7-4C87-AE39-7EA44F9D5B1B}" presName="sp" presStyleCnt="0"/>
      <dgm:spPr/>
    </dgm:pt>
    <dgm:pt modelId="{4E163A54-87BF-4A6F-8C68-DBC929DA981E}" type="pres">
      <dgm:prSet presAssocID="{571A7541-4E47-4CC4-B5D9-DD53BD945269}" presName="composite" presStyleCnt="0"/>
      <dgm:spPr/>
    </dgm:pt>
    <dgm:pt modelId="{FE8C14CC-335A-4697-BC8C-DE77A8692F3E}" type="pres">
      <dgm:prSet presAssocID="{571A7541-4E47-4CC4-B5D9-DD53BD94526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320A75-74CB-4532-AE4F-10C9C3197280}" type="pres">
      <dgm:prSet presAssocID="{571A7541-4E47-4CC4-B5D9-DD53BD94526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B97E56-3040-479E-BA62-1D9DCA3CBAAB}" type="presOf" srcId="{762D9E8D-D926-49AB-B91C-5DEC539441F5}" destId="{B86F14B8-573C-43DD-A6B4-14A10E74972E}" srcOrd="0" destOrd="0" presId="urn:microsoft.com/office/officeart/2005/8/layout/chevron2"/>
    <dgm:cxn modelId="{551E2F68-2154-40F3-83C0-E9CA8D2500EB}" srcId="{2062B6AD-1973-48B9-B106-9D4E3160E6A8}" destId="{FE6CF121-3E9A-40F4-9898-D0CA1BCF166B}" srcOrd="1" destOrd="0" parTransId="{DBA9EB3B-9439-4EC1-A988-3BBA4D512A90}" sibTransId="{8D0E7979-852F-4E33-92D4-6F8CB98412C5}"/>
    <dgm:cxn modelId="{3AAB5462-19DC-4BD7-8458-4EAA8359E18D}" srcId="{FD6BC0BC-B3F6-4234-A566-E8974AD7ACF1}" destId="{2062B6AD-1973-48B9-B106-9D4E3160E6A8}" srcOrd="0" destOrd="0" parTransId="{D49222CC-2F07-4900-96B6-74CA90295D14}" sibTransId="{41C0819B-5ED7-4C87-AE39-7EA44F9D5B1B}"/>
    <dgm:cxn modelId="{0089E3A2-AD81-411A-A3BB-E07F055637E2}" type="presOf" srcId="{B1B567E2-99B9-43DC-A3C6-282F64F40581}" destId="{8B320A75-74CB-4532-AE4F-10C9C3197280}" srcOrd="0" destOrd="0" presId="urn:microsoft.com/office/officeart/2005/8/layout/chevron2"/>
    <dgm:cxn modelId="{D06A96A2-4148-4FBB-8245-16EFE10376A3}" srcId="{571A7541-4E47-4CC4-B5D9-DD53BD945269}" destId="{2EC53304-81F4-446F-A513-BCF44A9ECB5F}" srcOrd="1" destOrd="0" parTransId="{3CB07599-755D-4998-A07B-3165C36FF73C}" sibTransId="{276EC420-4A74-4710-9F6D-5E41653EA50D}"/>
    <dgm:cxn modelId="{C1B0CC20-92FB-4CCD-A5C5-FEE0C336A8A5}" srcId="{FD6BC0BC-B3F6-4234-A566-E8974AD7ACF1}" destId="{571A7541-4E47-4CC4-B5D9-DD53BD945269}" srcOrd="1" destOrd="0" parTransId="{61E15DD4-15B5-4125-83BB-A27C67F5B9AF}" sibTransId="{33D9E8CC-78F8-4951-98AE-23FCE62ABAE1}"/>
    <dgm:cxn modelId="{F79F2637-5AAE-4692-B75A-15A59FAEA461}" type="presOf" srcId="{571A7541-4E47-4CC4-B5D9-DD53BD945269}" destId="{FE8C14CC-335A-4697-BC8C-DE77A8692F3E}" srcOrd="0" destOrd="0" presId="urn:microsoft.com/office/officeart/2005/8/layout/chevron2"/>
    <dgm:cxn modelId="{BC9FDE3E-FFAC-4071-96FA-7DD0285E3950}" type="presOf" srcId="{2062B6AD-1973-48B9-B106-9D4E3160E6A8}" destId="{58C3A552-C935-48F2-B451-22D74B1FAAE4}" srcOrd="0" destOrd="0" presId="urn:microsoft.com/office/officeart/2005/8/layout/chevron2"/>
    <dgm:cxn modelId="{2BD8B58A-06D9-4FB1-A173-2B2855F8FB64}" srcId="{571A7541-4E47-4CC4-B5D9-DD53BD945269}" destId="{B1B567E2-99B9-43DC-A3C6-282F64F40581}" srcOrd="0" destOrd="0" parTransId="{0DD4CE59-511B-4E83-96FD-CFB5D5603D6B}" sibTransId="{324F642D-4D4C-4AB9-B440-12ADFFE0E7E7}"/>
    <dgm:cxn modelId="{22975CF5-7FC1-4285-8623-D81063F3427C}" type="presOf" srcId="{2EC53304-81F4-446F-A513-BCF44A9ECB5F}" destId="{8B320A75-74CB-4532-AE4F-10C9C3197280}" srcOrd="0" destOrd="1" presId="urn:microsoft.com/office/officeart/2005/8/layout/chevron2"/>
    <dgm:cxn modelId="{FB715E0C-83BB-4346-9B65-237012FC2310}" srcId="{2062B6AD-1973-48B9-B106-9D4E3160E6A8}" destId="{762D9E8D-D926-49AB-B91C-5DEC539441F5}" srcOrd="0" destOrd="0" parTransId="{C1812182-7A1C-4217-B651-6ECB6CF73B8E}" sibTransId="{40F52E6D-43C4-4929-82AF-09505CB189A5}"/>
    <dgm:cxn modelId="{61B2EA26-3C47-4B1C-9C18-304398CC11AF}" type="presOf" srcId="{FE6CF121-3E9A-40F4-9898-D0CA1BCF166B}" destId="{B86F14B8-573C-43DD-A6B4-14A10E74972E}" srcOrd="0" destOrd="1" presId="urn:microsoft.com/office/officeart/2005/8/layout/chevron2"/>
    <dgm:cxn modelId="{BBAF1C03-99DC-49A2-9A75-64AF36A5FEB9}" type="presOf" srcId="{FD6BC0BC-B3F6-4234-A566-E8974AD7ACF1}" destId="{2FA807E8-0A21-4163-A6DD-27B8A878C4BD}" srcOrd="0" destOrd="0" presId="urn:microsoft.com/office/officeart/2005/8/layout/chevron2"/>
    <dgm:cxn modelId="{60AE3DC2-EA96-42F3-AADD-182DEAC6914A}" type="presParOf" srcId="{2FA807E8-0A21-4163-A6DD-27B8A878C4BD}" destId="{6F58071D-07D2-43DD-A21C-E821BCE022F7}" srcOrd="0" destOrd="0" presId="urn:microsoft.com/office/officeart/2005/8/layout/chevron2"/>
    <dgm:cxn modelId="{CE18330C-9ECE-4F0E-9C0A-E0AC7BE825F4}" type="presParOf" srcId="{6F58071D-07D2-43DD-A21C-E821BCE022F7}" destId="{58C3A552-C935-48F2-B451-22D74B1FAAE4}" srcOrd="0" destOrd="0" presId="urn:microsoft.com/office/officeart/2005/8/layout/chevron2"/>
    <dgm:cxn modelId="{190DE3B6-1CC4-4B09-B7DC-AD47BFC77FA2}" type="presParOf" srcId="{6F58071D-07D2-43DD-A21C-E821BCE022F7}" destId="{B86F14B8-573C-43DD-A6B4-14A10E74972E}" srcOrd="1" destOrd="0" presId="urn:microsoft.com/office/officeart/2005/8/layout/chevron2"/>
    <dgm:cxn modelId="{56A11253-7EBB-4621-B89B-DC0C06D8D548}" type="presParOf" srcId="{2FA807E8-0A21-4163-A6DD-27B8A878C4BD}" destId="{011699FE-91AE-4274-BAC7-E71A45071385}" srcOrd="1" destOrd="0" presId="urn:microsoft.com/office/officeart/2005/8/layout/chevron2"/>
    <dgm:cxn modelId="{AE2F79A5-0B34-411B-A4FA-2E36B81472EC}" type="presParOf" srcId="{2FA807E8-0A21-4163-A6DD-27B8A878C4BD}" destId="{4E163A54-87BF-4A6F-8C68-DBC929DA981E}" srcOrd="2" destOrd="0" presId="urn:microsoft.com/office/officeart/2005/8/layout/chevron2"/>
    <dgm:cxn modelId="{259807F1-1D5C-4CB8-8F45-813D429CB6FE}" type="presParOf" srcId="{4E163A54-87BF-4A6F-8C68-DBC929DA981E}" destId="{FE8C14CC-335A-4697-BC8C-DE77A8692F3E}" srcOrd="0" destOrd="0" presId="urn:microsoft.com/office/officeart/2005/8/layout/chevron2"/>
    <dgm:cxn modelId="{92EB5BD4-64A9-43A6-9C10-D5C0AA583F10}" type="presParOf" srcId="{4E163A54-87BF-4A6F-8C68-DBC929DA981E}" destId="{8B320A75-74CB-4532-AE4F-10C9C31972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422031-5130-4FFE-AADB-1FC8CA61290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6B56319-7C45-483D-9BDB-E46CFD0C8D84}">
      <dgm:prSet phldrT="[Texto]"/>
      <dgm:spPr/>
      <dgm:t>
        <a:bodyPr/>
        <a:lstStyle/>
        <a:p>
          <a:r>
            <a:rPr lang="es-ES" dirty="0" smtClean="0"/>
            <a:t>Mapa mental</a:t>
          </a:r>
          <a:endParaRPr lang="es-ES" dirty="0"/>
        </a:p>
      </dgm:t>
    </dgm:pt>
    <dgm:pt modelId="{6FEBC86E-8295-45E5-B51A-5797D937EFB4}" type="parTrans" cxnId="{B34B05D3-A2CF-4080-A941-A5AF823A054C}">
      <dgm:prSet/>
      <dgm:spPr/>
      <dgm:t>
        <a:bodyPr/>
        <a:lstStyle/>
        <a:p>
          <a:endParaRPr lang="es-ES"/>
        </a:p>
      </dgm:t>
    </dgm:pt>
    <dgm:pt modelId="{0D173CDD-6B2B-4741-B7A3-DEC45CC52F7C}" type="sibTrans" cxnId="{B34B05D3-A2CF-4080-A941-A5AF823A054C}">
      <dgm:prSet/>
      <dgm:spPr/>
      <dgm:t>
        <a:bodyPr/>
        <a:lstStyle/>
        <a:p>
          <a:endParaRPr lang="es-ES"/>
        </a:p>
      </dgm:t>
    </dgm:pt>
    <dgm:pt modelId="{732FDCC8-0776-4F40-B7AD-8F18B54AF209}">
      <dgm:prSet phldrT="[Texto]"/>
      <dgm:spPr/>
      <dgm:t>
        <a:bodyPr/>
        <a:lstStyle/>
        <a:p>
          <a:r>
            <a:rPr lang="es-ES" dirty="0" smtClean="0"/>
            <a:t>Los mapas son representaciones mentales , son la imagen que la persona se forma acerca del significado del conocimiento.</a:t>
          </a:r>
          <a:endParaRPr lang="es-ES" dirty="0"/>
        </a:p>
      </dgm:t>
    </dgm:pt>
    <dgm:pt modelId="{30472F79-F66C-4B35-8390-C69821DBE603}" type="parTrans" cxnId="{A46D9D17-2E96-4B1A-A11E-F89EEBC7C433}">
      <dgm:prSet/>
      <dgm:spPr/>
      <dgm:t>
        <a:bodyPr/>
        <a:lstStyle/>
        <a:p>
          <a:endParaRPr lang="es-ES"/>
        </a:p>
      </dgm:t>
    </dgm:pt>
    <dgm:pt modelId="{CB25E70A-9595-44BE-AAA0-B76535A28AA9}" type="sibTrans" cxnId="{A46D9D17-2E96-4B1A-A11E-F89EEBC7C433}">
      <dgm:prSet/>
      <dgm:spPr/>
      <dgm:t>
        <a:bodyPr/>
        <a:lstStyle/>
        <a:p>
          <a:endParaRPr lang="es-ES"/>
        </a:p>
      </dgm:t>
    </dgm:pt>
    <dgm:pt modelId="{15BFE9EE-242A-4009-83D2-765E46F4750A}">
      <dgm:prSet phldrT="[Texto]"/>
      <dgm:spPr/>
      <dgm:t>
        <a:bodyPr/>
        <a:lstStyle/>
        <a:p>
          <a:r>
            <a:rPr lang="es-ES" dirty="0" smtClean="0"/>
            <a:t>Una misma información puede representarse de muchas maneras.</a:t>
          </a:r>
          <a:endParaRPr lang="es-ES" dirty="0"/>
        </a:p>
      </dgm:t>
    </dgm:pt>
    <dgm:pt modelId="{9F16361F-A177-483E-BCCD-0D7347AFC806}" type="parTrans" cxnId="{F618AB87-5F00-457E-BE3E-F1F4AB287C57}">
      <dgm:prSet/>
      <dgm:spPr/>
      <dgm:t>
        <a:bodyPr/>
        <a:lstStyle/>
        <a:p>
          <a:endParaRPr lang="es-ES"/>
        </a:p>
      </dgm:t>
    </dgm:pt>
    <dgm:pt modelId="{3F27DAC2-6859-4E0B-BA96-1DFAEAAA6582}" type="sibTrans" cxnId="{F618AB87-5F00-457E-BE3E-F1F4AB287C57}">
      <dgm:prSet/>
      <dgm:spPr/>
      <dgm:t>
        <a:bodyPr/>
        <a:lstStyle/>
        <a:p>
          <a:endParaRPr lang="es-ES"/>
        </a:p>
      </dgm:t>
    </dgm:pt>
    <dgm:pt modelId="{3FC1B685-81E3-4E62-8ECF-A295E4B26997}">
      <dgm:prSet phldrT="[Texto]"/>
      <dgm:spPr/>
      <dgm:t>
        <a:bodyPr/>
        <a:lstStyle/>
        <a:p>
          <a:r>
            <a:rPr lang="es-ES" dirty="0" smtClean="0"/>
            <a:t>Consiste en una representación en forma de diagrama que organiza cierta cantidad de información. Parte de una palabra o concepto central.</a:t>
          </a:r>
          <a:endParaRPr lang="es-ES" dirty="0"/>
        </a:p>
      </dgm:t>
    </dgm:pt>
    <dgm:pt modelId="{8E69148D-0059-47A7-BE5A-D1735595A110}" type="parTrans" cxnId="{A471617A-7F86-4F1C-AD27-041DD16A3948}">
      <dgm:prSet/>
      <dgm:spPr/>
      <dgm:t>
        <a:bodyPr/>
        <a:lstStyle/>
        <a:p>
          <a:endParaRPr lang="es-ES"/>
        </a:p>
      </dgm:t>
    </dgm:pt>
    <dgm:pt modelId="{BCAC135A-764A-436C-95DF-62E807F00F1D}" type="sibTrans" cxnId="{A471617A-7F86-4F1C-AD27-041DD16A3948}">
      <dgm:prSet/>
      <dgm:spPr/>
      <dgm:t>
        <a:bodyPr/>
        <a:lstStyle/>
        <a:p>
          <a:endParaRPr lang="es-ES"/>
        </a:p>
      </dgm:t>
    </dgm:pt>
    <dgm:pt modelId="{D6197104-0F85-43BC-8A24-D369D729BACF}" type="pres">
      <dgm:prSet presAssocID="{85422031-5130-4FFE-AADB-1FC8CA61290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CB499E-915E-43CD-AA69-22320D97FC25}" type="pres">
      <dgm:prSet presAssocID="{36B56319-7C45-483D-9BDB-E46CFD0C8D84}" presName="roof" presStyleLbl="dkBgShp" presStyleIdx="0" presStyleCnt="2"/>
      <dgm:spPr/>
      <dgm:t>
        <a:bodyPr/>
        <a:lstStyle/>
        <a:p>
          <a:endParaRPr lang="es-ES"/>
        </a:p>
      </dgm:t>
    </dgm:pt>
    <dgm:pt modelId="{BE069564-A60A-431B-B75D-3EDB31FD1975}" type="pres">
      <dgm:prSet presAssocID="{36B56319-7C45-483D-9BDB-E46CFD0C8D84}" presName="pillars" presStyleCnt="0"/>
      <dgm:spPr/>
    </dgm:pt>
    <dgm:pt modelId="{6B6F8A32-5239-4728-B53D-A94BE18B191B}" type="pres">
      <dgm:prSet presAssocID="{36B56319-7C45-483D-9BDB-E46CFD0C8D84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E35046-4E0E-4F35-B818-3CC3BCAF6439}" type="pres">
      <dgm:prSet presAssocID="{15BFE9EE-242A-4009-83D2-765E46F4750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95B0AE-82E7-4FF9-9FA5-B94D54FB5653}" type="pres">
      <dgm:prSet presAssocID="{3FC1B685-81E3-4E62-8ECF-A295E4B2699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84A240-DE37-486C-AD78-08C73FDB77DB}" type="pres">
      <dgm:prSet presAssocID="{36B56319-7C45-483D-9BDB-E46CFD0C8D84}" presName="base" presStyleLbl="dkBgShp" presStyleIdx="1" presStyleCnt="2"/>
      <dgm:spPr/>
    </dgm:pt>
  </dgm:ptLst>
  <dgm:cxnLst>
    <dgm:cxn modelId="{2ABDFB19-CF36-4870-84B5-1D74450D6447}" type="presOf" srcId="{15BFE9EE-242A-4009-83D2-765E46F4750A}" destId="{05E35046-4E0E-4F35-B818-3CC3BCAF6439}" srcOrd="0" destOrd="0" presId="urn:microsoft.com/office/officeart/2005/8/layout/hList3"/>
    <dgm:cxn modelId="{7004ABE4-5D40-4557-994D-7FF1FBC1275D}" type="presOf" srcId="{3FC1B685-81E3-4E62-8ECF-A295E4B26997}" destId="{DA95B0AE-82E7-4FF9-9FA5-B94D54FB5653}" srcOrd="0" destOrd="0" presId="urn:microsoft.com/office/officeart/2005/8/layout/hList3"/>
    <dgm:cxn modelId="{B34B05D3-A2CF-4080-A941-A5AF823A054C}" srcId="{85422031-5130-4FFE-AADB-1FC8CA612903}" destId="{36B56319-7C45-483D-9BDB-E46CFD0C8D84}" srcOrd="0" destOrd="0" parTransId="{6FEBC86E-8295-45E5-B51A-5797D937EFB4}" sibTransId="{0D173CDD-6B2B-4741-B7A3-DEC45CC52F7C}"/>
    <dgm:cxn modelId="{F618AB87-5F00-457E-BE3E-F1F4AB287C57}" srcId="{36B56319-7C45-483D-9BDB-E46CFD0C8D84}" destId="{15BFE9EE-242A-4009-83D2-765E46F4750A}" srcOrd="1" destOrd="0" parTransId="{9F16361F-A177-483E-BCCD-0D7347AFC806}" sibTransId="{3F27DAC2-6859-4E0B-BA96-1DFAEAAA6582}"/>
    <dgm:cxn modelId="{A46D9D17-2E96-4B1A-A11E-F89EEBC7C433}" srcId="{36B56319-7C45-483D-9BDB-E46CFD0C8D84}" destId="{732FDCC8-0776-4F40-B7AD-8F18B54AF209}" srcOrd="0" destOrd="0" parTransId="{30472F79-F66C-4B35-8390-C69821DBE603}" sibTransId="{CB25E70A-9595-44BE-AAA0-B76535A28AA9}"/>
    <dgm:cxn modelId="{A471617A-7F86-4F1C-AD27-041DD16A3948}" srcId="{36B56319-7C45-483D-9BDB-E46CFD0C8D84}" destId="{3FC1B685-81E3-4E62-8ECF-A295E4B26997}" srcOrd="2" destOrd="0" parTransId="{8E69148D-0059-47A7-BE5A-D1735595A110}" sibTransId="{BCAC135A-764A-436C-95DF-62E807F00F1D}"/>
    <dgm:cxn modelId="{EA371625-9DC3-4C3D-8C40-34A63DE2336B}" type="presOf" srcId="{732FDCC8-0776-4F40-B7AD-8F18B54AF209}" destId="{6B6F8A32-5239-4728-B53D-A94BE18B191B}" srcOrd="0" destOrd="0" presId="urn:microsoft.com/office/officeart/2005/8/layout/hList3"/>
    <dgm:cxn modelId="{872E9F0C-92A7-41ED-8E34-D35608215F01}" type="presOf" srcId="{85422031-5130-4FFE-AADB-1FC8CA612903}" destId="{D6197104-0F85-43BC-8A24-D369D729BACF}" srcOrd="0" destOrd="0" presId="urn:microsoft.com/office/officeart/2005/8/layout/hList3"/>
    <dgm:cxn modelId="{7A890634-757A-4284-95D7-FF814A749837}" type="presOf" srcId="{36B56319-7C45-483D-9BDB-E46CFD0C8D84}" destId="{E7CB499E-915E-43CD-AA69-22320D97FC25}" srcOrd="0" destOrd="0" presId="urn:microsoft.com/office/officeart/2005/8/layout/hList3"/>
    <dgm:cxn modelId="{7E8B9CA0-D4AB-481C-B4C2-4FDC1CC62C83}" type="presParOf" srcId="{D6197104-0F85-43BC-8A24-D369D729BACF}" destId="{E7CB499E-915E-43CD-AA69-22320D97FC25}" srcOrd="0" destOrd="0" presId="urn:microsoft.com/office/officeart/2005/8/layout/hList3"/>
    <dgm:cxn modelId="{687541EB-2422-4DE7-85D6-7D0013148BE4}" type="presParOf" srcId="{D6197104-0F85-43BC-8A24-D369D729BACF}" destId="{BE069564-A60A-431B-B75D-3EDB31FD1975}" srcOrd="1" destOrd="0" presId="urn:microsoft.com/office/officeart/2005/8/layout/hList3"/>
    <dgm:cxn modelId="{CFEFC9E0-A47E-4B13-984E-2E2FDA6387B5}" type="presParOf" srcId="{BE069564-A60A-431B-B75D-3EDB31FD1975}" destId="{6B6F8A32-5239-4728-B53D-A94BE18B191B}" srcOrd="0" destOrd="0" presId="urn:microsoft.com/office/officeart/2005/8/layout/hList3"/>
    <dgm:cxn modelId="{D064876C-0913-4DE0-9F2E-50DD17D46335}" type="presParOf" srcId="{BE069564-A60A-431B-B75D-3EDB31FD1975}" destId="{05E35046-4E0E-4F35-B818-3CC3BCAF6439}" srcOrd="1" destOrd="0" presId="urn:microsoft.com/office/officeart/2005/8/layout/hList3"/>
    <dgm:cxn modelId="{84E9EA39-CF85-4934-A9DD-E4F27B133DD5}" type="presParOf" srcId="{BE069564-A60A-431B-B75D-3EDB31FD1975}" destId="{DA95B0AE-82E7-4FF9-9FA5-B94D54FB5653}" srcOrd="2" destOrd="0" presId="urn:microsoft.com/office/officeart/2005/8/layout/hList3"/>
    <dgm:cxn modelId="{37FC0363-237C-44C9-942F-C076436D780C}" type="presParOf" srcId="{D6197104-0F85-43BC-8A24-D369D729BACF}" destId="{3584A240-DE37-486C-AD78-08C73FDB77D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FA346-2F2C-4790-9E1B-7B9ABA47D95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724E215-FDFC-462C-99E6-1181ECEF8B39}">
      <dgm:prSet phldrT="[Texto]"/>
      <dgm:spPr/>
      <dgm:t>
        <a:bodyPr/>
        <a:lstStyle/>
        <a:p>
          <a:r>
            <a:rPr lang="es-ES" dirty="0" smtClean="0"/>
            <a:t>Ventajas</a:t>
          </a:r>
          <a:endParaRPr lang="es-ES" dirty="0"/>
        </a:p>
      </dgm:t>
    </dgm:pt>
    <dgm:pt modelId="{06699DA8-272A-445F-95EA-4C4734A4DAF8}" type="parTrans" cxnId="{2424D96F-DBD2-415E-A5E8-34459F1A5242}">
      <dgm:prSet/>
      <dgm:spPr/>
      <dgm:t>
        <a:bodyPr/>
        <a:lstStyle/>
        <a:p>
          <a:endParaRPr lang="es-ES"/>
        </a:p>
      </dgm:t>
    </dgm:pt>
    <dgm:pt modelId="{B37E1CEC-FDDE-43C6-B6E2-0BE91D59C6C8}" type="sibTrans" cxnId="{2424D96F-DBD2-415E-A5E8-34459F1A5242}">
      <dgm:prSet/>
      <dgm:spPr/>
      <dgm:t>
        <a:bodyPr/>
        <a:lstStyle/>
        <a:p>
          <a:endParaRPr lang="es-ES"/>
        </a:p>
      </dgm:t>
    </dgm:pt>
    <dgm:pt modelId="{24241802-75DE-4834-9CEF-372188D9F6A5}">
      <dgm:prSet/>
      <dgm:spPr/>
      <dgm:t>
        <a:bodyPr/>
        <a:lstStyle/>
        <a:p>
          <a:r>
            <a:rPr lang="es-ES" dirty="0" smtClean="0"/>
            <a:t>Una de las principales bondades de la observación es que puede realizarse en diferentes situaciones. Los datos que nos permite obtener se pueden registrar en situaciones naturales.</a:t>
          </a:r>
          <a:endParaRPr lang="es-ES" dirty="0"/>
        </a:p>
      </dgm:t>
    </dgm:pt>
    <dgm:pt modelId="{DC89FD1B-F77A-4D04-A96E-FB3A53523DE0}" type="parTrans" cxnId="{BA185334-7DAC-46A5-B2F8-63E6451CCB5D}">
      <dgm:prSet/>
      <dgm:spPr/>
      <dgm:t>
        <a:bodyPr/>
        <a:lstStyle/>
        <a:p>
          <a:endParaRPr lang="es-ES"/>
        </a:p>
      </dgm:t>
    </dgm:pt>
    <dgm:pt modelId="{D9FFD0A3-80D3-4DEE-8073-DB52F46C5492}" type="sibTrans" cxnId="{BA185334-7DAC-46A5-B2F8-63E6451CCB5D}">
      <dgm:prSet/>
      <dgm:spPr/>
      <dgm:t>
        <a:bodyPr/>
        <a:lstStyle/>
        <a:p>
          <a:endParaRPr lang="es-ES"/>
        </a:p>
      </dgm:t>
    </dgm:pt>
    <dgm:pt modelId="{99661C30-B1D9-4053-98EE-790BAEC87D83}" type="pres">
      <dgm:prSet presAssocID="{2DCFA346-2F2C-4790-9E1B-7B9ABA47D95D}" presName="diagram" presStyleCnt="0">
        <dgm:presLayoutVars>
          <dgm:dir/>
          <dgm:animLvl val="lvl"/>
          <dgm:resizeHandles val="exact"/>
        </dgm:presLayoutVars>
      </dgm:prSet>
      <dgm:spPr/>
    </dgm:pt>
    <dgm:pt modelId="{EAAB0B4F-2218-47E5-A9EA-F050B042813A}" type="pres">
      <dgm:prSet presAssocID="{4724E215-FDFC-462C-99E6-1181ECEF8B39}" presName="compNode" presStyleCnt="0"/>
      <dgm:spPr/>
    </dgm:pt>
    <dgm:pt modelId="{B27031AB-F682-4F7B-A8F0-1E4D8E16DABA}" type="pres">
      <dgm:prSet presAssocID="{4724E215-FDFC-462C-99E6-1181ECEF8B39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CD0DF-C454-4B3B-960D-79E06B9867C3}" type="pres">
      <dgm:prSet presAssocID="{4724E215-FDFC-462C-99E6-1181ECEF8B39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B0E620-F10C-4FAA-9EDE-945C9BA196A5}" type="pres">
      <dgm:prSet presAssocID="{4724E215-FDFC-462C-99E6-1181ECEF8B39}" presName="parentRect" presStyleLbl="alignNode1" presStyleIdx="0" presStyleCnt="1"/>
      <dgm:spPr/>
      <dgm:t>
        <a:bodyPr/>
        <a:lstStyle/>
        <a:p>
          <a:endParaRPr lang="es-ES"/>
        </a:p>
      </dgm:t>
    </dgm:pt>
    <dgm:pt modelId="{A57FFFA6-2605-49D9-B384-E7701B4781B8}" type="pres">
      <dgm:prSet presAssocID="{4724E215-FDFC-462C-99E6-1181ECEF8B39}" presName="adorn" presStyleLbl="fgAccFollow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424D96F-DBD2-415E-A5E8-34459F1A5242}" srcId="{2DCFA346-2F2C-4790-9E1B-7B9ABA47D95D}" destId="{4724E215-FDFC-462C-99E6-1181ECEF8B39}" srcOrd="0" destOrd="0" parTransId="{06699DA8-272A-445F-95EA-4C4734A4DAF8}" sibTransId="{B37E1CEC-FDDE-43C6-B6E2-0BE91D59C6C8}"/>
    <dgm:cxn modelId="{C22E91B7-0D7A-427B-85D5-8CABF4601510}" type="presOf" srcId="{4724E215-FDFC-462C-99E6-1181ECEF8B39}" destId="{0C8CD0DF-C454-4B3B-960D-79E06B9867C3}" srcOrd="0" destOrd="0" presId="urn:microsoft.com/office/officeart/2005/8/layout/bList2"/>
    <dgm:cxn modelId="{50358D0E-2AD4-4BAE-B358-5661E5CBB7BF}" type="presOf" srcId="{4724E215-FDFC-462C-99E6-1181ECEF8B39}" destId="{C1B0E620-F10C-4FAA-9EDE-945C9BA196A5}" srcOrd="1" destOrd="0" presId="urn:microsoft.com/office/officeart/2005/8/layout/bList2"/>
    <dgm:cxn modelId="{06DCB55B-07A6-4169-BDD4-93293A507918}" type="presOf" srcId="{24241802-75DE-4834-9CEF-372188D9F6A5}" destId="{B27031AB-F682-4F7B-A8F0-1E4D8E16DABA}" srcOrd="0" destOrd="0" presId="urn:microsoft.com/office/officeart/2005/8/layout/bList2"/>
    <dgm:cxn modelId="{BA185334-7DAC-46A5-B2F8-63E6451CCB5D}" srcId="{4724E215-FDFC-462C-99E6-1181ECEF8B39}" destId="{24241802-75DE-4834-9CEF-372188D9F6A5}" srcOrd="0" destOrd="0" parTransId="{DC89FD1B-F77A-4D04-A96E-FB3A53523DE0}" sibTransId="{D9FFD0A3-80D3-4DEE-8073-DB52F46C5492}"/>
    <dgm:cxn modelId="{9C6300FD-4368-4CBF-9BED-B51210D0E6AD}" type="presOf" srcId="{2DCFA346-2F2C-4790-9E1B-7B9ABA47D95D}" destId="{99661C30-B1D9-4053-98EE-790BAEC87D83}" srcOrd="0" destOrd="0" presId="urn:microsoft.com/office/officeart/2005/8/layout/bList2"/>
    <dgm:cxn modelId="{1A984164-D7E2-41D2-8479-6A53B1681327}" type="presParOf" srcId="{99661C30-B1D9-4053-98EE-790BAEC87D83}" destId="{EAAB0B4F-2218-47E5-A9EA-F050B042813A}" srcOrd="0" destOrd="0" presId="urn:microsoft.com/office/officeart/2005/8/layout/bList2"/>
    <dgm:cxn modelId="{B1F968B7-17B8-4399-B958-8AC27C87368E}" type="presParOf" srcId="{EAAB0B4F-2218-47E5-A9EA-F050B042813A}" destId="{B27031AB-F682-4F7B-A8F0-1E4D8E16DABA}" srcOrd="0" destOrd="0" presId="urn:microsoft.com/office/officeart/2005/8/layout/bList2"/>
    <dgm:cxn modelId="{0EA0D7EA-60F5-498E-B605-8CB055EF9D53}" type="presParOf" srcId="{EAAB0B4F-2218-47E5-A9EA-F050B042813A}" destId="{0C8CD0DF-C454-4B3B-960D-79E06B9867C3}" srcOrd="1" destOrd="0" presId="urn:microsoft.com/office/officeart/2005/8/layout/bList2"/>
    <dgm:cxn modelId="{8FFB7B62-AC48-4382-AA66-937F00299C4B}" type="presParOf" srcId="{EAAB0B4F-2218-47E5-A9EA-F050B042813A}" destId="{C1B0E620-F10C-4FAA-9EDE-945C9BA196A5}" srcOrd="2" destOrd="0" presId="urn:microsoft.com/office/officeart/2005/8/layout/bList2"/>
    <dgm:cxn modelId="{3750C29C-BD1B-4C50-9886-4ED545931BD3}" type="presParOf" srcId="{EAAB0B4F-2218-47E5-A9EA-F050B042813A}" destId="{A57FFFA6-2605-49D9-B384-E7701B4781B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2242C99-5F62-4A30-9894-93888ADE652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F764397-9056-47A9-B971-6426D5407DC1}">
      <dgm:prSet phldrT="[Texto]"/>
      <dgm:spPr/>
      <dgm:t>
        <a:bodyPr/>
        <a:lstStyle/>
        <a:p>
          <a:r>
            <a:rPr lang="es-ES" dirty="0" smtClean="0"/>
            <a:t>Completo</a:t>
          </a:r>
          <a:endParaRPr lang="es-ES" dirty="0"/>
        </a:p>
      </dgm:t>
    </dgm:pt>
    <dgm:pt modelId="{2317B423-3A94-49BA-B172-225CA013AF5D}" type="parTrans" cxnId="{8449B512-6291-42F9-BEBB-250DE4536F9D}">
      <dgm:prSet/>
      <dgm:spPr/>
      <dgm:t>
        <a:bodyPr/>
        <a:lstStyle/>
        <a:p>
          <a:endParaRPr lang="es-ES"/>
        </a:p>
      </dgm:t>
    </dgm:pt>
    <dgm:pt modelId="{07820975-7511-4318-B732-1AC915B758D8}" type="sibTrans" cxnId="{8449B512-6291-42F9-BEBB-250DE4536F9D}">
      <dgm:prSet/>
      <dgm:spPr/>
      <dgm:t>
        <a:bodyPr/>
        <a:lstStyle/>
        <a:p>
          <a:endParaRPr lang="es-ES"/>
        </a:p>
      </dgm:t>
    </dgm:pt>
    <dgm:pt modelId="{586E1CCC-4A9D-45C8-BE4D-BBA820AECA49}">
      <dgm:prSet phldrT="[Texto]"/>
      <dgm:spPr/>
      <dgm:t>
        <a:bodyPr/>
        <a:lstStyle/>
        <a:p>
          <a:r>
            <a:rPr lang="es-ES" dirty="0" smtClean="0"/>
            <a:t>Elaborar un mapa completo, donde cada estudiante elija los conceptos e ideas a incluir y los conectores.</a:t>
          </a:r>
          <a:endParaRPr lang="es-ES" dirty="0"/>
        </a:p>
      </dgm:t>
    </dgm:pt>
    <dgm:pt modelId="{DB9FED18-DDA4-4D68-9D41-2A773916C9D6}" type="parTrans" cxnId="{214156F1-C3E2-4975-BDD7-7386EDC80BF7}">
      <dgm:prSet/>
      <dgm:spPr/>
      <dgm:t>
        <a:bodyPr/>
        <a:lstStyle/>
        <a:p>
          <a:endParaRPr lang="es-ES"/>
        </a:p>
      </dgm:t>
    </dgm:pt>
    <dgm:pt modelId="{7D6DF71C-9B13-426A-8F86-7834401399ED}" type="sibTrans" cxnId="{214156F1-C3E2-4975-BDD7-7386EDC80BF7}">
      <dgm:prSet/>
      <dgm:spPr/>
      <dgm:t>
        <a:bodyPr/>
        <a:lstStyle/>
        <a:p>
          <a:endParaRPr lang="es-ES"/>
        </a:p>
      </dgm:t>
    </dgm:pt>
    <dgm:pt modelId="{5363FFB3-B923-49D8-82CB-1C929412342B}">
      <dgm:prSet phldrT="[Texto]"/>
      <dgm:spPr/>
      <dgm:t>
        <a:bodyPr/>
        <a:lstStyle/>
        <a:p>
          <a:r>
            <a:rPr lang="es-ES" dirty="0" smtClean="0"/>
            <a:t>Listas </a:t>
          </a:r>
          <a:endParaRPr lang="es-ES" dirty="0"/>
        </a:p>
      </dgm:t>
    </dgm:pt>
    <dgm:pt modelId="{DDD9ADD4-F3D1-4696-8982-8DE6EBEDE063}" type="parTrans" cxnId="{6AD1024E-990C-4E25-971A-66964DAF5207}">
      <dgm:prSet/>
      <dgm:spPr/>
      <dgm:t>
        <a:bodyPr/>
        <a:lstStyle/>
        <a:p>
          <a:endParaRPr lang="es-ES"/>
        </a:p>
      </dgm:t>
    </dgm:pt>
    <dgm:pt modelId="{B72D955C-9ADC-42D5-A9BB-5FF1852182E9}" type="sibTrans" cxnId="{6AD1024E-990C-4E25-971A-66964DAF5207}">
      <dgm:prSet/>
      <dgm:spPr/>
      <dgm:t>
        <a:bodyPr/>
        <a:lstStyle/>
        <a:p>
          <a:endParaRPr lang="es-ES"/>
        </a:p>
      </dgm:t>
    </dgm:pt>
    <dgm:pt modelId="{946FC0A3-4333-477E-BA3D-63469CA5B8CB}">
      <dgm:prSet phldrT="[Texto]"/>
      <dgm:spPr/>
      <dgm:t>
        <a:bodyPr/>
        <a:lstStyle/>
        <a:p>
          <a:r>
            <a:rPr lang="es-ES" dirty="0" smtClean="0"/>
            <a:t>Ofrecer papeletas con los términos que deben incluirse y pedir a los estudiantes que usen esa información.</a:t>
          </a:r>
          <a:endParaRPr lang="es-ES" dirty="0"/>
        </a:p>
      </dgm:t>
    </dgm:pt>
    <dgm:pt modelId="{D3B7D8FA-CECE-47E8-9AC7-1309DDE26815}" type="parTrans" cxnId="{73B315E1-81F4-42FC-BD69-E2687666A189}">
      <dgm:prSet/>
      <dgm:spPr/>
      <dgm:t>
        <a:bodyPr/>
        <a:lstStyle/>
        <a:p>
          <a:endParaRPr lang="es-ES"/>
        </a:p>
      </dgm:t>
    </dgm:pt>
    <dgm:pt modelId="{7ACDC6DC-5DD3-4B47-954F-B7FE8976E885}" type="sibTrans" cxnId="{73B315E1-81F4-42FC-BD69-E2687666A189}">
      <dgm:prSet/>
      <dgm:spPr/>
      <dgm:t>
        <a:bodyPr/>
        <a:lstStyle/>
        <a:p>
          <a:endParaRPr lang="es-ES"/>
        </a:p>
      </dgm:t>
    </dgm:pt>
    <dgm:pt modelId="{E4963B2E-44FE-4E8C-9B74-5A4AB0F26462}">
      <dgm:prSet phldrT="[Texto]"/>
      <dgm:spPr/>
      <dgm:t>
        <a:bodyPr/>
        <a:lstStyle/>
        <a:p>
          <a:r>
            <a:rPr lang="es-ES" dirty="0" smtClean="0"/>
            <a:t>Completar</a:t>
          </a:r>
          <a:endParaRPr lang="es-ES" dirty="0"/>
        </a:p>
      </dgm:t>
    </dgm:pt>
    <dgm:pt modelId="{0509A22E-5A73-4A3B-B93B-3510D4403992}" type="parTrans" cxnId="{2EAB266B-367B-484C-81A9-69BC5A8DF7C6}">
      <dgm:prSet/>
      <dgm:spPr/>
      <dgm:t>
        <a:bodyPr/>
        <a:lstStyle/>
        <a:p>
          <a:endParaRPr lang="es-ES"/>
        </a:p>
      </dgm:t>
    </dgm:pt>
    <dgm:pt modelId="{F89229A9-ADE7-4FF0-9613-17D25731DD12}" type="sibTrans" cxnId="{2EAB266B-367B-484C-81A9-69BC5A8DF7C6}">
      <dgm:prSet/>
      <dgm:spPr/>
      <dgm:t>
        <a:bodyPr/>
        <a:lstStyle/>
        <a:p>
          <a:endParaRPr lang="es-ES"/>
        </a:p>
      </dgm:t>
    </dgm:pt>
    <dgm:pt modelId="{F8F330E7-3303-4371-8CBD-9DA205197EFD}">
      <dgm:prSet phldrT="[Texto]"/>
      <dgm:spPr/>
      <dgm:t>
        <a:bodyPr/>
        <a:lstStyle/>
        <a:p>
          <a:r>
            <a:rPr lang="es-ES" dirty="0" smtClean="0"/>
            <a:t>Un alumno debe llenar l mapa y el profesor solo muestra algunos conceptos.</a:t>
          </a:r>
          <a:endParaRPr lang="es-ES" dirty="0"/>
        </a:p>
      </dgm:t>
    </dgm:pt>
    <dgm:pt modelId="{1A4BB675-6D44-4358-9098-B6DC966FFF20}" type="parTrans" cxnId="{9492F802-C0C3-48CA-8CC2-874796A6E472}">
      <dgm:prSet/>
      <dgm:spPr/>
      <dgm:t>
        <a:bodyPr/>
        <a:lstStyle/>
        <a:p>
          <a:endParaRPr lang="es-ES"/>
        </a:p>
      </dgm:t>
    </dgm:pt>
    <dgm:pt modelId="{9B61E3E5-EF45-44C0-8ED8-442A815FA68D}" type="sibTrans" cxnId="{9492F802-C0C3-48CA-8CC2-874796A6E472}">
      <dgm:prSet/>
      <dgm:spPr/>
      <dgm:t>
        <a:bodyPr/>
        <a:lstStyle/>
        <a:p>
          <a:endParaRPr lang="es-ES"/>
        </a:p>
      </dgm:t>
    </dgm:pt>
    <dgm:pt modelId="{D091CDB8-4AC3-4B5E-AA56-5CFD38CFBA27}" type="pres">
      <dgm:prSet presAssocID="{F2242C99-5F62-4A30-9894-93888ADE65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EA3C3F-E0FC-40FC-9D8E-5CBA9C21483A}" type="pres">
      <dgm:prSet presAssocID="{6F764397-9056-47A9-B971-6426D5407DC1}" presName="composite" presStyleCnt="0"/>
      <dgm:spPr/>
    </dgm:pt>
    <dgm:pt modelId="{4EADB524-1D6D-44FE-8405-A91C0FA0303F}" type="pres">
      <dgm:prSet presAssocID="{6F764397-9056-47A9-B971-6426D5407DC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B9210-929B-429D-9481-D443D420D529}" type="pres">
      <dgm:prSet presAssocID="{6F764397-9056-47A9-B971-6426D5407DC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DD14B2-F854-4048-B0D1-485ADC988A8C}" type="pres">
      <dgm:prSet presAssocID="{07820975-7511-4318-B732-1AC915B758D8}" presName="space" presStyleCnt="0"/>
      <dgm:spPr/>
    </dgm:pt>
    <dgm:pt modelId="{4B0CCCE2-8ED1-4E4B-B988-40DD1C476005}" type="pres">
      <dgm:prSet presAssocID="{5363FFB3-B923-49D8-82CB-1C929412342B}" presName="composite" presStyleCnt="0"/>
      <dgm:spPr/>
    </dgm:pt>
    <dgm:pt modelId="{0AAD916C-7C04-42EB-AA6B-674D8F4CA2B5}" type="pres">
      <dgm:prSet presAssocID="{5363FFB3-B923-49D8-82CB-1C92941234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DDAA74-2BCD-4BB6-8F7D-0E53F5E38C67}" type="pres">
      <dgm:prSet presAssocID="{5363FFB3-B923-49D8-82CB-1C929412342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76335D-B894-4A92-BC25-E316BD78BC83}" type="pres">
      <dgm:prSet presAssocID="{B72D955C-9ADC-42D5-A9BB-5FF1852182E9}" presName="space" presStyleCnt="0"/>
      <dgm:spPr/>
    </dgm:pt>
    <dgm:pt modelId="{3483F47B-76D3-4BCA-BE64-02CFFC3F40D5}" type="pres">
      <dgm:prSet presAssocID="{E4963B2E-44FE-4E8C-9B74-5A4AB0F26462}" presName="composite" presStyleCnt="0"/>
      <dgm:spPr/>
    </dgm:pt>
    <dgm:pt modelId="{7F6FD512-03C5-4792-8F19-66F105CE30C8}" type="pres">
      <dgm:prSet presAssocID="{E4963B2E-44FE-4E8C-9B74-5A4AB0F2646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78BF3C-2101-4144-B1EB-9A7594BC5262}" type="pres">
      <dgm:prSet presAssocID="{E4963B2E-44FE-4E8C-9B74-5A4AB0F2646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007D6D-C107-486B-96AB-647258F85EB7}" type="presOf" srcId="{6F764397-9056-47A9-B971-6426D5407DC1}" destId="{4EADB524-1D6D-44FE-8405-A91C0FA0303F}" srcOrd="0" destOrd="0" presId="urn:microsoft.com/office/officeart/2005/8/layout/hList1"/>
    <dgm:cxn modelId="{88EC8CF8-DDA9-46A3-9FF4-1B06F14491EA}" type="presOf" srcId="{586E1CCC-4A9D-45C8-BE4D-BBA820AECA49}" destId="{DA1B9210-929B-429D-9481-D443D420D529}" srcOrd="0" destOrd="0" presId="urn:microsoft.com/office/officeart/2005/8/layout/hList1"/>
    <dgm:cxn modelId="{A669CCF6-BD4C-4293-B440-FEE3F59A39E8}" type="presOf" srcId="{946FC0A3-4333-477E-BA3D-63469CA5B8CB}" destId="{95DDAA74-2BCD-4BB6-8F7D-0E53F5E38C67}" srcOrd="0" destOrd="0" presId="urn:microsoft.com/office/officeart/2005/8/layout/hList1"/>
    <dgm:cxn modelId="{9492F802-C0C3-48CA-8CC2-874796A6E472}" srcId="{E4963B2E-44FE-4E8C-9B74-5A4AB0F26462}" destId="{F8F330E7-3303-4371-8CBD-9DA205197EFD}" srcOrd="0" destOrd="0" parTransId="{1A4BB675-6D44-4358-9098-B6DC966FFF20}" sibTransId="{9B61E3E5-EF45-44C0-8ED8-442A815FA68D}"/>
    <dgm:cxn modelId="{D6896607-7165-4147-961B-AFA71FE47452}" type="presOf" srcId="{5363FFB3-B923-49D8-82CB-1C929412342B}" destId="{0AAD916C-7C04-42EB-AA6B-674D8F4CA2B5}" srcOrd="0" destOrd="0" presId="urn:microsoft.com/office/officeart/2005/8/layout/hList1"/>
    <dgm:cxn modelId="{2EAB266B-367B-484C-81A9-69BC5A8DF7C6}" srcId="{F2242C99-5F62-4A30-9894-93888ADE6527}" destId="{E4963B2E-44FE-4E8C-9B74-5A4AB0F26462}" srcOrd="2" destOrd="0" parTransId="{0509A22E-5A73-4A3B-B93B-3510D4403992}" sibTransId="{F89229A9-ADE7-4FF0-9613-17D25731DD12}"/>
    <dgm:cxn modelId="{4F8A2784-ABA7-43E5-A087-A3C50390D1CD}" type="presOf" srcId="{F8F330E7-3303-4371-8CBD-9DA205197EFD}" destId="{A278BF3C-2101-4144-B1EB-9A7594BC5262}" srcOrd="0" destOrd="0" presId="urn:microsoft.com/office/officeart/2005/8/layout/hList1"/>
    <dgm:cxn modelId="{73B315E1-81F4-42FC-BD69-E2687666A189}" srcId="{5363FFB3-B923-49D8-82CB-1C929412342B}" destId="{946FC0A3-4333-477E-BA3D-63469CA5B8CB}" srcOrd="0" destOrd="0" parTransId="{D3B7D8FA-CECE-47E8-9AC7-1309DDE26815}" sibTransId="{7ACDC6DC-5DD3-4B47-954F-B7FE8976E885}"/>
    <dgm:cxn modelId="{214156F1-C3E2-4975-BDD7-7386EDC80BF7}" srcId="{6F764397-9056-47A9-B971-6426D5407DC1}" destId="{586E1CCC-4A9D-45C8-BE4D-BBA820AECA49}" srcOrd="0" destOrd="0" parTransId="{DB9FED18-DDA4-4D68-9D41-2A773916C9D6}" sibTransId="{7D6DF71C-9B13-426A-8F86-7834401399ED}"/>
    <dgm:cxn modelId="{6AD1024E-990C-4E25-971A-66964DAF5207}" srcId="{F2242C99-5F62-4A30-9894-93888ADE6527}" destId="{5363FFB3-B923-49D8-82CB-1C929412342B}" srcOrd="1" destOrd="0" parTransId="{DDD9ADD4-F3D1-4696-8982-8DE6EBEDE063}" sibTransId="{B72D955C-9ADC-42D5-A9BB-5FF1852182E9}"/>
    <dgm:cxn modelId="{8449B512-6291-42F9-BEBB-250DE4536F9D}" srcId="{F2242C99-5F62-4A30-9894-93888ADE6527}" destId="{6F764397-9056-47A9-B971-6426D5407DC1}" srcOrd="0" destOrd="0" parTransId="{2317B423-3A94-49BA-B172-225CA013AF5D}" sibTransId="{07820975-7511-4318-B732-1AC915B758D8}"/>
    <dgm:cxn modelId="{9EDCE7A6-FDAE-4D98-8F24-66FBDF0E68A1}" type="presOf" srcId="{F2242C99-5F62-4A30-9894-93888ADE6527}" destId="{D091CDB8-4AC3-4B5E-AA56-5CFD38CFBA27}" srcOrd="0" destOrd="0" presId="urn:microsoft.com/office/officeart/2005/8/layout/hList1"/>
    <dgm:cxn modelId="{A9260DE6-5EC2-4179-BD05-7D876CAA03E4}" type="presOf" srcId="{E4963B2E-44FE-4E8C-9B74-5A4AB0F26462}" destId="{7F6FD512-03C5-4792-8F19-66F105CE30C8}" srcOrd="0" destOrd="0" presId="urn:microsoft.com/office/officeart/2005/8/layout/hList1"/>
    <dgm:cxn modelId="{CCA6A471-31C6-408E-AEEC-2A4E87045106}" type="presParOf" srcId="{D091CDB8-4AC3-4B5E-AA56-5CFD38CFBA27}" destId="{BFEA3C3F-E0FC-40FC-9D8E-5CBA9C21483A}" srcOrd="0" destOrd="0" presId="urn:microsoft.com/office/officeart/2005/8/layout/hList1"/>
    <dgm:cxn modelId="{5362DF6E-601C-439F-B932-0D276665D0ED}" type="presParOf" srcId="{BFEA3C3F-E0FC-40FC-9D8E-5CBA9C21483A}" destId="{4EADB524-1D6D-44FE-8405-A91C0FA0303F}" srcOrd="0" destOrd="0" presId="urn:microsoft.com/office/officeart/2005/8/layout/hList1"/>
    <dgm:cxn modelId="{251B5155-34FB-44BB-8B5C-40ED4101842E}" type="presParOf" srcId="{BFEA3C3F-E0FC-40FC-9D8E-5CBA9C21483A}" destId="{DA1B9210-929B-429D-9481-D443D420D529}" srcOrd="1" destOrd="0" presId="urn:microsoft.com/office/officeart/2005/8/layout/hList1"/>
    <dgm:cxn modelId="{1F835E23-807B-4812-A7AB-9FB808BF4A44}" type="presParOf" srcId="{D091CDB8-4AC3-4B5E-AA56-5CFD38CFBA27}" destId="{28DD14B2-F854-4048-B0D1-485ADC988A8C}" srcOrd="1" destOrd="0" presId="urn:microsoft.com/office/officeart/2005/8/layout/hList1"/>
    <dgm:cxn modelId="{9EC2C6FF-7EDA-437B-8772-63BF1C2FD36B}" type="presParOf" srcId="{D091CDB8-4AC3-4B5E-AA56-5CFD38CFBA27}" destId="{4B0CCCE2-8ED1-4E4B-B988-40DD1C476005}" srcOrd="2" destOrd="0" presId="urn:microsoft.com/office/officeart/2005/8/layout/hList1"/>
    <dgm:cxn modelId="{7FC177A0-7207-4681-954A-48F06CC02E79}" type="presParOf" srcId="{4B0CCCE2-8ED1-4E4B-B988-40DD1C476005}" destId="{0AAD916C-7C04-42EB-AA6B-674D8F4CA2B5}" srcOrd="0" destOrd="0" presId="urn:microsoft.com/office/officeart/2005/8/layout/hList1"/>
    <dgm:cxn modelId="{2ECDCACA-B1F4-455E-B304-234E91E7FA02}" type="presParOf" srcId="{4B0CCCE2-8ED1-4E4B-B988-40DD1C476005}" destId="{95DDAA74-2BCD-4BB6-8F7D-0E53F5E38C67}" srcOrd="1" destOrd="0" presId="urn:microsoft.com/office/officeart/2005/8/layout/hList1"/>
    <dgm:cxn modelId="{D2F877AC-162E-40F9-A494-7CCBE0C617E4}" type="presParOf" srcId="{D091CDB8-4AC3-4B5E-AA56-5CFD38CFBA27}" destId="{C276335D-B894-4A92-BC25-E316BD78BC83}" srcOrd="3" destOrd="0" presId="urn:microsoft.com/office/officeart/2005/8/layout/hList1"/>
    <dgm:cxn modelId="{B429FE10-1991-4B44-A251-7AE2C58C35F7}" type="presParOf" srcId="{D091CDB8-4AC3-4B5E-AA56-5CFD38CFBA27}" destId="{3483F47B-76D3-4BCA-BE64-02CFFC3F40D5}" srcOrd="4" destOrd="0" presId="urn:microsoft.com/office/officeart/2005/8/layout/hList1"/>
    <dgm:cxn modelId="{969C66E5-1154-4D3F-940C-98C847FD9A39}" type="presParOf" srcId="{3483F47B-76D3-4BCA-BE64-02CFFC3F40D5}" destId="{7F6FD512-03C5-4792-8F19-66F105CE30C8}" srcOrd="0" destOrd="0" presId="urn:microsoft.com/office/officeart/2005/8/layout/hList1"/>
    <dgm:cxn modelId="{22E65455-4BDC-4B31-8617-9F6DB303B96D}" type="presParOf" srcId="{3483F47B-76D3-4BCA-BE64-02CFFC3F40D5}" destId="{A278BF3C-2101-4144-B1EB-9A7594BC526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39CCC2-97B3-4250-B1E6-89752C3EBF44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D4B9263-4FD2-43DD-A749-DC0B8F3664BD}">
      <dgm:prSet phldrT="[Texto]"/>
      <dgm:spPr/>
      <dgm:t>
        <a:bodyPr/>
        <a:lstStyle/>
        <a:p>
          <a:r>
            <a:rPr lang="es-ES" dirty="0" smtClean="0"/>
            <a:t>Observación</a:t>
          </a:r>
          <a:endParaRPr lang="es-ES" dirty="0"/>
        </a:p>
      </dgm:t>
    </dgm:pt>
    <dgm:pt modelId="{57D64066-22DD-4D78-915D-EF8CAF244866}" type="parTrans" cxnId="{F3C5A11D-9E25-41A3-9DFE-01CACA1098D0}">
      <dgm:prSet/>
      <dgm:spPr/>
      <dgm:t>
        <a:bodyPr/>
        <a:lstStyle/>
        <a:p>
          <a:endParaRPr lang="es-ES"/>
        </a:p>
      </dgm:t>
    </dgm:pt>
    <dgm:pt modelId="{62ACC6C5-56F0-42B4-9EF6-8B06D7B8DB6A}" type="sibTrans" cxnId="{F3C5A11D-9E25-41A3-9DFE-01CACA1098D0}">
      <dgm:prSet/>
      <dgm:spPr/>
      <dgm:t>
        <a:bodyPr/>
        <a:lstStyle/>
        <a:p>
          <a:endParaRPr lang="es-ES"/>
        </a:p>
      </dgm:t>
    </dgm:pt>
    <dgm:pt modelId="{42CBFF9C-FFDD-431F-8ABB-2AF9CDCACD1A}">
      <dgm:prSet phldrT="[Texto]"/>
      <dgm:spPr/>
      <dgm:t>
        <a:bodyPr/>
        <a:lstStyle/>
        <a:p>
          <a:r>
            <a:rPr lang="es-ES" dirty="0" smtClean="0"/>
            <a:t>Pueden evaluarse en forma integral aspectos y resultados del aprendizaje referente a conocimientos, habilidades, actitudes y valores.</a:t>
          </a:r>
          <a:endParaRPr lang="es-ES" dirty="0"/>
        </a:p>
      </dgm:t>
    </dgm:pt>
    <dgm:pt modelId="{DAD2FCE8-8891-4476-A67B-19D3A9CA0BB1}" type="parTrans" cxnId="{672E92B8-BD23-4FE0-9CE8-DDDAF95BF29A}">
      <dgm:prSet/>
      <dgm:spPr/>
      <dgm:t>
        <a:bodyPr/>
        <a:lstStyle/>
        <a:p>
          <a:endParaRPr lang="es-ES"/>
        </a:p>
      </dgm:t>
    </dgm:pt>
    <dgm:pt modelId="{D24A81EB-017A-44D1-BC09-208AAB6EFA13}" type="sibTrans" cxnId="{672E92B8-BD23-4FE0-9CE8-DDDAF95BF29A}">
      <dgm:prSet/>
      <dgm:spPr/>
      <dgm:t>
        <a:bodyPr/>
        <a:lstStyle/>
        <a:p>
          <a:endParaRPr lang="es-ES"/>
        </a:p>
      </dgm:t>
    </dgm:pt>
    <dgm:pt modelId="{4B0F0BC5-B99E-4F2B-A74D-C9DF09305F9C}">
      <dgm:prSet phldrT="[Texto]"/>
      <dgm:spPr/>
      <dgm:t>
        <a:bodyPr/>
        <a:lstStyle/>
        <a:p>
          <a:r>
            <a:rPr lang="es-ES" dirty="0" smtClean="0"/>
            <a:t>Elaboración de un proyecto</a:t>
          </a:r>
          <a:endParaRPr lang="es-ES" dirty="0"/>
        </a:p>
      </dgm:t>
    </dgm:pt>
    <dgm:pt modelId="{E226DD1B-CC32-4573-9A78-88C8EF3BA110}" type="parTrans" cxnId="{95D335C3-6FD4-4B34-B6A7-5D8B8A336241}">
      <dgm:prSet/>
      <dgm:spPr/>
      <dgm:t>
        <a:bodyPr/>
        <a:lstStyle/>
        <a:p>
          <a:endParaRPr lang="es-ES"/>
        </a:p>
      </dgm:t>
    </dgm:pt>
    <dgm:pt modelId="{F710EED4-8FFC-418B-B0E2-26C448C68DE3}" type="sibTrans" cxnId="{95D335C3-6FD4-4B34-B6A7-5D8B8A336241}">
      <dgm:prSet/>
      <dgm:spPr/>
      <dgm:t>
        <a:bodyPr/>
        <a:lstStyle/>
        <a:p>
          <a:endParaRPr lang="es-ES"/>
        </a:p>
      </dgm:t>
    </dgm:pt>
    <dgm:pt modelId="{74E1B4E8-72AE-437C-B1FE-DB3F6F5DD489}">
      <dgm:prSet phldrT="[Texto]"/>
      <dgm:spPr/>
      <dgm:t>
        <a:bodyPr/>
        <a:lstStyle/>
        <a:p>
          <a:r>
            <a:rPr lang="es-ES" dirty="0" smtClean="0"/>
            <a:t>Observar la manipulación del equipo, la forma de relacionar los aspectos teóricos con la práctica, los contenidos que maneja, la forma de escuchar e interactuar con ellos, etc., además del producto final resultado de ese proceso.</a:t>
          </a:r>
          <a:endParaRPr lang="es-ES" dirty="0"/>
        </a:p>
      </dgm:t>
    </dgm:pt>
    <dgm:pt modelId="{0092A6AC-B34D-4E90-B907-4FB7415AF1E0}" type="parTrans" cxnId="{B0FCE018-095B-451E-8D96-7A5515BAA4E3}">
      <dgm:prSet/>
      <dgm:spPr/>
      <dgm:t>
        <a:bodyPr/>
        <a:lstStyle/>
        <a:p>
          <a:endParaRPr lang="es-ES"/>
        </a:p>
      </dgm:t>
    </dgm:pt>
    <dgm:pt modelId="{99EE0B6F-B74F-4C06-9AC7-53BC8F4F5841}" type="sibTrans" cxnId="{B0FCE018-095B-451E-8D96-7A5515BAA4E3}">
      <dgm:prSet/>
      <dgm:spPr/>
      <dgm:t>
        <a:bodyPr/>
        <a:lstStyle/>
        <a:p>
          <a:endParaRPr lang="es-ES"/>
        </a:p>
      </dgm:t>
    </dgm:pt>
    <dgm:pt modelId="{9E932676-47D6-4EAE-AC06-B0ABCA4A01BC}" type="pres">
      <dgm:prSet presAssocID="{CD39CCC2-97B3-4250-B1E6-89752C3EBF4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5A42720-94E0-4CB6-BE92-7708B86A92B0}" type="pres">
      <dgm:prSet presAssocID="{3D4B9263-4FD2-43DD-A749-DC0B8F3664BD}" presName="linNode" presStyleCnt="0"/>
      <dgm:spPr/>
    </dgm:pt>
    <dgm:pt modelId="{48035FD0-F39A-4870-B971-220609CA981F}" type="pres">
      <dgm:prSet presAssocID="{3D4B9263-4FD2-43DD-A749-DC0B8F3664BD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D9443F-9462-40FE-AD2D-F5D2BDE6D8E0}" type="pres">
      <dgm:prSet presAssocID="{3D4B9263-4FD2-43DD-A749-DC0B8F3664BD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2BF86-A948-444B-8711-D2D694A53281}" type="pres">
      <dgm:prSet presAssocID="{62ACC6C5-56F0-42B4-9EF6-8B06D7B8DB6A}" presName="spacing" presStyleCnt="0"/>
      <dgm:spPr/>
    </dgm:pt>
    <dgm:pt modelId="{63BCA839-7A2E-4E39-854F-C1E40B1C6BFC}" type="pres">
      <dgm:prSet presAssocID="{4B0F0BC5-B99E-4F2B-A74D-C9DF09305F9C}" presName="linNode" presStyleCnt="0"/>
      <dgm:spPr/>
    </dgm:pt>
    <dgm:pt modelId="{144DEFCF-4755-493A-B048-5B4BA8C9659A}" type="pres">
      <dgm:prSet presAssocID="{4B0F0BC5-B99E-4F2B-A74D-C9DF09305F9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05337-B23F-4503-8846-9F128C28D804}" type="pres">
      <dgm:prSet presAssocID="{4B0F0BC5-B99E-4F2B-A74D-C9DF09305F9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0FCE018-095B-451E-8D96-7A5515BAA4E3}" srcId="{4B0F0BC5-B99E-4F2B-A74D-C9DF09305F9C}" destId="{74E1B4E8-72AE-437C-B1FE-DB3F6F5DD489}" srcOrd="0" destOrd="0" parTransId="{0092A6AC-B34D-4E90-B907-4FB7415AF1E0}" sibTransId="{99EE0B6F-B74F-4C06-9AC7-53BC8F4F5841}"/>
    <dgm:cxn modelId="{BAB818E6-B629-4174-BF41-E76A9F80D1DE}" type="presOf" srcId="{4B0F0BC5-B99E-4F2B-A74D-C9DF09305F9C}" destId="{144DEFCF-4755-493A-B048-5B4BA8C9659A}" srcOrd="0" destOrd="0" presId="urn:microsoft.com/office/officeart/2005/8/layout/vList6"/>
    <dgm:cxn modelId="{F3C5A11D-9E25-41A3-9DFE-01CACA1098D0}" srcId="{CD39CCC2-97B3-4250-B1E6-89752C3EBF44}" destId="{3D4B9263-4FD2-43DD-A749-DC0B8F3664BD}" srcOrd="0" destOrd="0" parTransId="{57D64066-22DD-4D78-915D-EF8CAF244866}" sibTransId="{62ACC6C5-56F0-42B4-9EF6-8B06D7B8DB6A}"/>
    <dgm:cxn modelId="{5E3739F0-CDA6-46F3-ADE0-3698DE207FBC}" type="presOf" srcId="{3D4B9263-4FD2-43DD-A749-DC0B8F3664BD}" destId="{48035FD0-F39A-4870-B971-220609CA981F}" srcOrd="0" destOrd="0" presId="urn:microsoft.com/office/officeart/2005/8/layout/vList6"/>
    <dgm:cxn modelId="{D21001CB-5F6E-40B7-BCD2-54F7D0559230}" type="presOf" srcId="{CD39CCC2-97B3-4250-B1E6-89752C3EBF44}" destId="{9E932676-47D6-4EAE-AC06-B0ABCA4A01BC}" srcOrd="0" destOrd="0" presId="urn:microsoft.com/office/officeart/2005/8/layout/vList6"/>
    <dgm:cxn modelId="{273B7599-7B3A-4513-9792-F0924E54F492}" type="presOf" srcId="{42CBFF9C-FFDD-431F-8ABB-2AF9CDCACD1A}" destId="{6ED9443F-9462-40FE-AD2D-F5D2BDE6D8E0}" srcOrd="0" destOrd="0" presId="urn:microsoft.com/office/officeart/2005/8/layout/vList6"/>
    <dgm:cxn modelId="{95D335C3-6FD4-4B34-B6A7-5D8B8A336241}" srcId="{CD39CCC2-97B3-4250-B1E6-89752C3EBF44}" destId="{4B0F0BC5-B99E-4F2B-A74D-C9DF09305F9C}" srcOrd="1" destOrd="0" parTransId="{E226DD1B-CC32-4573-9A78-88C8EF3BA110}" sibTransId="{F710EED4-8FFC-418B-B0E2-26C448C68DE3}"/>
    <dgm:cxn modelId="{90B3D967-709D-44DA-BFCA-D8D72E776834}" type="presOf" srcId="{74E1B4E8-72AE-437C-B1FE-DB3F6F5DD489}" destId="{49205337-B23F-4503-8846-9F128C28D804}" srcOrd="0" destOrd="0" presId="urn:microsoft.com/office/officeart/2005/8/layout/vList6"/>
    <dgm:cxn modelId="{672E92B8-BD23-4FE0-9CE8-DDDAF95BF29A}" srcId="{3D4B9263-4FD2-43DD-A749-DC0B8F3664BD}" destId="{42CBFF9C-FFDD-431F-8ABB-2AF9CDCACD1A}" srcOrd="0" destOrd="0" parTransId="{DAD2FCE8-8891-4476-A67B-19D3A9CA0BB1}" sibTransId="{D24A81EB-017A-44D1-BC09-208AAB6EFA13}"/>
    <dgm:cxn modelId="{07F3B2F0-1C38-4611-9D7B-003274B9B908}" type="presParOf" srcId="{9E932676-47D6-4EAE-AC06-B0ABCA4A01BC}" destId="{E5A42720-94E0-4CB6-BE92-7708B86A92B0}" srcOrd="0" destOrd="0" presId="urn:microsoft.com/office/officeart/2005/8/layout/vList6"/>
    <dgm:cxn modelId="{6C603FE8-0930-4BBE-8E8A-F7BA2018B66A}" type="presParOf" srcId="{E5A42720-94E0-4CB6-BE92-7708B86A92B0}" destId="{48035FD0-F39A-4870-B971-220609CA981F}" srcOrd="0" destOrd="0" presId="urn:microsoft.com/office/officeart/2005/8/layout/vList6"/>
    <dgm:cxn modelId="{66D16D33-4800-46BB-AEC2-E5EC2748CCE7}" type="presParOf" srcId="{E5A42720-94E0-4CB6-BE92-7708B86A92B0}" destId="{6ED9443F-9462-40FE-AD2D-F5D2BDE6D8E0}" srcOrd="1" destOrd="0" presId="urn:microsoft.com/office/officeart/2005/8/layout/vList6"/>
    <dgm:cxn modelId="{A2B1433E-3C57-4EFE-BB26-E554102ACFEB}" type="presParOf" srcId="{9E932676-47D6-4EAE-AC06-B0ABCA4A01BC}" destId="{C8C2BF86-A948-444B-8711-D2D694A53281}" srcOrd="1" destOrd="0" presId="urn:microsoft.com/office/officeart/2005/8/layout/vList6"/>
    <dgm:cxn modelId="{1C7F3D33-F8B1-46B3-ADCF-2F5F958D363F}" type="presParOf" srcId="{9E932676-47D6-4EAE-AC06-B0ABCA4A01BC}" destId="{63BCA839-7A2E-4E39-854F-C1E40B1C6BFC}" srcOrd="2" destOrd="0" presId="urn:microsoft.com/office/officeart/2005/8/layout/vList6"/>
    <dgm:cxn modelId="{5B23132C-6340-4929-9121-F7D2FDB3B8E8}" type="presParOf" srcId="{63BCA839-7A2E-4E39-854F-C1E40B1C6BFC}" destId="{144DEFCF-4755-493A-B048-5B4BA8C9659A}" srcOrd="0" destOrd="0" presId="urn:microsoft.com/office/officeart/2005/8/layout/vList6"/>
    <dgm:cxn modelId="{1852EC60-9BC1-471C-A434-5FDB3089CB53}" type="presParOf" srcId="{63BCA839-7A2E-4E39-854F-C1E40B1C6BFC}" destId="{49205337-B23F-4503-8846-9F128C28D8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914A25-BB66-48B8-9468-157C39C35AB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FB119F3-CD52-4AFE-BD44-CC66CE24CE19}">
      <dgm:prSet phldrT="[Texto]"/>
      <dgm:spPr/>
      <dgm:t>
        <a:bodyPr/>
        <a:lstStyle/>
        <a:p>
          <a:r>
            <a:rPr lang="es-ES" dirty="0" smtClean="0"/>
            <a:t>Es una técnica de observación que permite a los maestros identificar comportamientos con respecto a actitudes, habilidades y contenidos de asignaturas específicas. </a:t>
          </a:r>
          <a:endParaRPr lang="es-ES" dirty="0"/>
        </a:p>
      </dgm:t>
    </dgm:pt>
    <dgm:pt modelId="{91B0F458-AD5F-4280-94D8-F99DD6B3A3A9}" type="parTrans" cxnId="{E7A8A0E3-6D61-4DF0-A227-C55A7D5AD396}">
      <dgm:prSet/>
      <dgm:spPr/>
      <dgm:t>
        <a:bodyPr/>
        <a:lstStyle/>
        <a:p>
          <a:endParaRPr lang="es-ES"/>
        </a:p>
      </dgm:t>
    </dgm:pt>
    <dgm:pt modelId="{9AFE793E-DBB2-4DBF-B550-90B128AFB209}" type="sibTrans" cxnId="{E7A8A0E3-6D61-4DF0-A227-C55A7D5AD396}">
      <dgm:prSet/>
      <dgm:spPr/>
      <dgm:t>
        <a:bodyPr/>
        <a:lstStyle/>
        <a:p>
          <a:endParaRPr lang="es-ES"/>
        </a:p>
      </dgm:t>
    </dgm:pt>
    <dgm:pt modelId="{EC5E93CB-AFDB-4AF3-BC45-9E99E6F8F85C}">
      <dgm:prSet phldrT="[Texto]"/>
      <dgm:spPr/>
      <dgm:t>
        <a:bodyPr/>
        <a:lstStyle/>
        <a:p>
          <a:r>
            <a:rPr lang="es-ES" dirty="0" smtClean="0"/>
            <a:t>Los indicadores de determinados comportamientos que se pretendan observar deben apuntarse en la hoja de registro  del juicio.</a:t>
          </a:r>
          <a:endParaRPr lang="es-ES" dirty="0"/>
        </a:p>
      </dgm:t>
    </dgm:pt>
    <dgm:pt modelId="{E492809F-2E30-4414-9269-E7313D91C14A}" type="parTrans" cxnId="{1C41BFE4-4171-4FA1-BD86-1000E5C116E8}">
      <dgm:prSet/>
      <dgm:spPr/>
      <dgm:t>
        <a:bodyPr/>
        <a:lstStyle/>
        <a:p>
          <a:endParaRPr lang="es-ES"/>
        </a:p>
      </dgm:t>
    </dgm:pt>
    <dgm:pt modelId="{1459500C-5F04-49D6-B6FC-8CA95DEB6C71}" type="sibTrans" cxnId="{1C41BFE4-4171-4FA1-BD86-1000E5C116E8}">
      <dgm:prSet/>
      <dgm:spPr/>
      <dgm:t>
        <a:bodyPr/>
        <a:lstStyle/>
        <a:p>
          <a:endParaRPr lang="es-ES"/>
        </a:p>
      </dgm:t>
    </dgm:pt>
    <dgm:pt modelId="{3033B7BD-824F-4D85-BF61-55B784888F83}" type="pres">
      <dgm:prSet presAssocID="{0E914A25-BB66-48B8-9468-157C39C35AB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392796-9547-4643-A8E9-8D92F138CBE7}" type="pres">
      <dgm:prSet presAssocID="{EFB119F3-CD52-4AFE-BD44-CC66CE24CE19}" presName="comp" presStyleCnt="0"/>
      <dgm:spPr/>
    </dgm:pt>
    <dgm:pt modelId="{F67D4E33-3B33-4F24-9E46-558DDC0DD86D}" type="pres">
      <dgm:prSet presAssocID="{EFB119F3-CD52-4AFE-BD44-CC66CE24CE19}" presName="box" presStyleLbl="node1" presStyleIdx="0" presStyleCnt="2"/>
      <dgm:spPr/>
      <dgm:t>
        <a:bodyPr/>
        <a:lstStyle/>
        <a:p>
          <a:endParaRPr lang="es-ES"/>
        </a:p>
      </dgm:t>
    </dgm:pt>
    <dgm:pt modelId="{E3BF3CE9-1F43-43C5-A67E-D78CD79C93E3}" type="pres">
      <dgm:prSet presAssocID="{EFB119F3-CD52-4AFE-BD44-CC66CE24CE19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073010F-0F08-4449-97B1-614AA9AEF274}" type="pres">
      <dgm:prSet presAssocID="{EFB119F3-CD52-4AFE-BD44-CC66CE24CE19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7015F9-31D9-4A0C-A803-E06D2443E2D1}" type="pres">
      <dgm:prSet presAssocID="{9AFE793E-DBB2-4DBF-B550-90B128AFB209}" presName="spacer" presStyleCnt="0"/>
      <dgm:spPr/>
    </dgm:pt>
    <dgm:pt modelId="{8369E0DD-56A4-4216-BBCC-CF4C00E2011C}" type="pres">
      <dgm:prSet presAssocID="{EC5E93CB-AFDB-4AF3-BC45-9E99E6F8F85C}" presName="comp" presStyleCnt="0"/>
      <dgm:spPr/>
    </dgm:pt>
    <dgm:pt modelId="{7F4291B0-99E9-4D64-8F1D-5595584B9E0D}" type="pres">
      <dgm:prSet presAssocID="{EC5E93CB-AFDB-4AF3-BC45-9E99E6F8F85C}" presName="box" presStyleLbl="node1" presStyleIdx="1" presStyleCnt="2"/>
      <dgm:spPr/>
      <dgm:t>
        <a:bodyPr/>
        <a:lstStyle/>
        <a:p>
          <a:endParaRPr lang="es-ES"/>
        </a:p>
      </dgm:t>
    </dgm:pt>
    <dgm:pt modelId="{318933A1-6875-4499-BBED-0AE591CE9C6D}" type="pres">
      <dgm:prSet presAssocID="{EC5E93CB-AFDB-4AF3-BC45-9E99E6F8F85C}" presName="img" presStyleLbl="fgImgPlace1" presStyleIdx="1" presStyleCnt="2" custLinFactNeighborY="396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F8F4ADB-CE80-4A6C-BF6D-889F0F1B2438}" type="pres">
      <dgm:prSet presAssocID="{EC5E93CB-AFDB-4AF3-BC45-9E99E6F8F85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41BFE4-4171-4FA1-BD86-1000E5C116E8}" srcId="{0E914A25-BB66-48B8-9468-157C39C35ABB}" destId="{EC5E93CB-AFDB-4AF3-BC45-9E99E6F8F85C}" srcOrd="1" destOrd="0" parTransId="{E492809F-2E30-4414-9269-E7313D91C14A}" sibTransId="{1459500C-5F04-49D6-B6FC-8CA95DEB6C71}"/>
    <dgm:cxn modelId="{AAC6C846-BF09-4D7F-9BAA-CE6207489569}" type="presOf" srcId="{0E914A25-BB66-48B8-9468-157C39C35ABB}" destId="{3033B7BD-824F-4D85-BF61-55B784888F83}" srcOrd="0" destOrd="0" presId="urn:microsoft.com/office/officeart/2005/8/layout/vList4"/>
    <dgm:cxn modelId="{2172DC8F-643A-4EAA-8A23-B95B097F3360}" type="presOf" srcId="{EC5E93CB-AFDB-4AF3-BC45-9E99E6F8F85C}" destId="{0F8F4ADB-CE80-4A6C-BF6D-889F0F1B2438}" srcOrd="1" destOrd="0" presId="urn:microsoft.com/office/officeart/2005/8/layout/vList4"/>
    <dgm:cxn modelId="{4E3CFADD-885E-4211-905E-D514E741BB4A}" type="presOf" srcId="{EC5E93CB-AFDB-4AF3-BC45-9E99E6F8F85C}" destId="{7F4291B0-99E9-4D64-8F1D-5595584B9E0D}" srcOrd="0" destOrd="0" presId="urn:microsoft.com/office/officeart/2005/8/layout/vList4"/>
    <dgm:cxn modelId="{94D3763E-BBAC-4A08-9D1A-9AC89A95943B}" type="presOf" srcId="{EFB119F3-CD52-4AFE-BD44-CC66CE24CE19}" destId="{F67D4E33-3B33-4F24-9E46-558DDC0DD86D}" srcOrd="0" destOrd="0" presId="urn:microsoft.com/office/officeart/2005/8/layout/vList4"/>
    <dgm:cxn modelId="{E7A8A0E3-6D61-4DF0-A227-C55A7D5AD396}" srcId="{0E914A25-BB66-48B8-9468-157C39C35ABB}" destId="{EFB119F3-CD52-4AFE-BD44-CC66CE24CE19}" srcOrd="0" destOrd="0" parTransId="{91B0F458-AD5F-4280-94D8-F99DD6B3A3A9}" sibTransId="{9AFE793E-DBB2-4DBF-B550-90B128AFB209}"/>
    <dgm:cxn modelId="{6DE015F3-23B9-45AE-8CF7-5D325D77D5DA}" type="presOf" srcId="{EFB119F3-CD52-4AFE-BD44-CC66CE24CE19}" destId="{9073010F-0F08-4449-97B1-614AA9AEF274}" srcOrd="1" destOrd="0" presId="urn:microsoft.com/office/officeart/2005/8/layout/vList4"/>
    <dgm:cxn modelId="{58661FBB-B9F9-4BE9-800A-599FED7243C5}" type="presParOf" srcId="{3033B7BD-824F-4D85-BF61-55B784888F83}" destId="{F2392796-9547-4643-A8E9-8D92F138CBE7}" srcOrd="0" destOrd="0" presId="urn:microsoft.com/office/officeart/2005/8/layout/vList4"/>
    <dgm:cxn modelId="{046A1F15-5CEF-44C1-86F1-E817F598B82D}" type="presParOf" srcId="{F2392796-9547-4643-A8E9-8D92F138CBE7}" destId="{F67D4E33-3B33-4F24-9E46-558DDC0DD86D}" srcOrd="0" destOrd="0" presId="urn:microsoft.com/office/officeart/2005/8/layout/vList4"/>
    <dgm:cxn modelId="{6A49973E-D0E3-4E7C-AEA8-26281686F018}" type="presParOf" srcId="{F2392796-9547-4643-A8E9-8D92F138CBE7}" destId="{E3BF3CE9-1F43-43C5-A67E-D78CD79C93E3}" srcOrd="1" destOrd="0" presId="urn:microsoft.com/office/officeart/2005/8/layout/vList4"/>
    <dgm:cxn modelId="{3F3EB262-E08B-4BDF-A234-17E5DF90193F}" type="presParOf" srcId="{F2392796-9547-4643-A8E9-8D92F138CBE7}" destId="{9073010F-0F08-4449-97B1-614AA9AEF274}" srcOrd="2" destOrd="0" presId="urn:microsoft.com/office/officeart/2005/8/layout/vList4"/>
    <dgm:cxn modelId="{C8AAC77D-1FEA-4B2A-8E98-D99E66B733DD}" type="presParOf" srcId="{3033B7BD-824F-4D85-BF61-55B784888F83}" destId="{EF7015F9-31D9-4A0C-A803-E06D2443E2D1}" srcOrd="1" destOrd="0" presId="urn:microsoft.com/office/officeart/2005/8/layout/vList4"/>
    <dgm:cxn modelId="{1EE0CD74-017C-423C-B54E-A56845CFA9C8}" type="presParOf" srcId="{3033B7BD-824F-4D85-BF61-55B784888F83}" destId="{8369E0DD-56A4-4216-BBCC-CF4C00E2011C}" srcOrd="2" destOrd="0" presId="urn:microsoft.com/office/officeart/2005/8/layout/vList4"/>
    <dgm:cxn modelId="{A4D4E018-DCEC-4ED7-929E-F6F48B1B64DB}" type="presParOf" srcId="{8369E0DD-56A4-4216-BBCC-CF4C00E2011C}" destId="{7F4291B0-99E9-4D64-8F1D-5595584B9E0D}" srcOrd="0" destOrd="0" presId="urn:microsoft.com/office/officeart/2005/8/layout/vList4"/>
    <dgm:cxn modelId="{0305A2B3-1A3F-4929-A62D-109291A27C6D}" type="presParOf" srcId="{8369E0DD-56A4-4216-BBCC-CF4C00E2011C}" destId="{318933A1-6875-4499-BBED-0AE591CE9C6D}" srcOrd="1" destOrd="0" presId="urn:microsoft.com/office/officeart/2005/8/layout/vList4"/>
    <dgm:cxn modelId="{2573017C-E3F3-4BC3-9763-860398EEDE95}" type="presParOf" srcId="{8369E0DD-56A4-4216-BBCC-CF4C00E2011C}" destId="{0F8F4ADB-CE80-4A6C-BF6D-889F0F1B243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1A5816-6B87-45AF-BA11-729670CE26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AA0D10-B0A2-4004-B27D-81972359CB3F}">
      <dgm:prSet phldrT="[Texto]"/>
      <dgm:spPr/>
      <dgm:t>
        <a:bodyPr/>
        <a:lstStyle/>
        <a:p>
          <a:r>
            <a:rPr lang="es-ES" dirty="0" smtClean="0"/>
            <a:t>Ventajas</a:t>
          </a:r>
          <a:endParaRPr lang="es-ES" dirty="0"/>
        </a:p>
      </dgm:t>
    </dgm:pt>
    <dgm:pt modelId="{03DFEA3C-CF62-400F-A8EB-10371D90D80E}" type="parTrans" cxnId="{FF568BFD-F00F-4C7D-823D-CE56BAD2669B}">
      <dgm:prSet/>
      <dgm:spPr/>
      <dgm:t>
        <a:bodyPr/>
        <a:lstStyle/>
        <a:p>
          <a:endParaRPr lang="es-ES"/>
        </a:p>
      </dgm:t>
    </dgm:pt>
    <dgm:pt modelId="{067A5837-D3EC-4230-B3B6-5949E594F503}" type="sibTrans" cxnId="{FF568BFD-F00F-4C7D-823D-CE56BAD2669B}">
      <dgm:prSet/>
      <dgm:spPr/>
      <dgm:t>
        <a:bodyPr/>
        <a:lstStyle/>
        <a:p>
          <a:endParaRPr lang="es-ES"/>
        </a:p>
      </dgm:t>
    </dgm:pt>
    <dgm:pt modelId="{86793364-1BE9-483A-954D-C5D6FDB91C13}">
      <dgm:prSet phldrT="[Texto]"/>
      <dgm:spPr/>
      <dgm:t>
        <a:bodyPr/>
        <a:lstStyle/>
        <a:p>
          <a:r>
            <a:rPr lang="es-ES" dirty="0" smtClean="0"/>
            <a:t>Puede recopilarse mucha información rápida y fácilmente.</a:t>
          </a:r>
          <a:endParaRPr lang="es-ES" dirty="0"/>
        </a:p>
      </dgm:t>
    </dgm:pt>
    <dgm:pt modelId="{079D1D95-8164-4B7D-8E2D-BB89BF15C7ED}" type="parTrans" cxnId="{9252ADAF-6F80-4EE0-AAB7-B7A19991279F}">
      <dgm:prSet/>
      <dgm:spPr/>
      <dgm:t>
        <a:bodyPr/>
        <a:lstStyle/>
        <a:p>
          <a:endParaRPr lang="es-ES"/>
        </a:p>
      </dgm:t>
    </dgm:pt>
    <dgm:pt modelId="{A2876CF4-9366-4B8D-9B60-6FAF59A46B35}" type="sibTrans" cxnId="{9252ADAF-6F80-4EE0-AAB7-B7A19991279F}">
      <dgm:prSet/>
      <dgm:spPr/>
      <dgm:t>
        <a:bodyPr/>
        <a:lstStyle/>
        <a:p>
          <a:endParaRPr lang="es-ES"/>
        </a:p>
      </dgm:t>
    </dgm:pt>
    <dgm:pt modelId="{895BFC7D-59F9-4951-B2D2-826F49398D50}">
      <dgm:prSet phldrT="[Texto]"/>
      <dgm:spPr/>
      <dgm:t>
        <a:bodyPr/>
        <a:lstStyle/>
        <a:p>
          <a:r>
            <a:rPr lang="es-ES" dirty="0" smtClean="0"/>
            <a:t>Es fácil observar y llenar de inmediato la lista.</a:t>
          </a:r>
          <a:endParaRPr lang="es-ES" dirty="0"/>
        </a:p>
      </dgm:t>
    </dgm:pt>
    <dgm:pt modelId="{53F39D47-9F62-4DF6-8C7B-A50997ECA6A4}" type="parTrans" cxnId="{ADE14DF1-5B76-4BDF-B841-C009842807C6}">
      <dgm:prSet/>
      <dgm:spPr/>
      <dgm:t>
        <a:bodyPr/>
        <a:lstStyle/>
        <a:p>
          <a:endParaRPr lang="es-ES"/>
        </a:p>
      </dgm:t>
    </dgm:pt>
    <dgm:pt modelId="{D46CCD71-58A8-494D-84A8-B5D029029DB8}" type="sibTrans" cxnId="{ADE14DF1-5B76-4BDF-B841-C009842807C6}">
      <dgm:prSet/>
      <dgm:spPr/>
      <dgm:t>
        <a:bodyPr/>
        <a:lstStyle/>
        <a:p>
          <a:endParaRPr lang="es-ES"/>
        </a:p>
      </dgm:t>
    </dgm:pt>
    <dgm:pt modelId="{5797E846-719E-49C5-B37C-FD308B9BF6F7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14250DAB-D3BB-4B3E-AD78-84CB0D23F454}" type="parTrans" cxnId="{56204652-A741-425D-B562-C4D0A25FB4C7}">
      <dgm:prSet/>
      <dgm:spPr/>
      <dgm:t>
        <a:bodyPr/>
        <a:lstStyle/>
        <a:p>
          <a:endParaRPr lang="es-ES"/>
        </a:p>
      </dgm:t>
    </dgm:pt>
    <dgm:pt modelId="{FA60BB8B-FDFA-4C09-B8D5-8F9ED563A792}" type="sibTrans" cxnId="{56204652-A741-425D-B562-C4D0A25FB4C7}">
      <dgm:prSet/>
      <dgm:spPr/>
      <dgm:t>
        <a:bodyPr/>
        <a:lstStyle/>
        <a:p>
          <a:endParaRPr lang="es-ES"/>
        </a:p>
      </dgm:t>
    </dgm:pt>
    <dgm:pt modelId="{9A6799A3-4E0F-4244-8F8E-54D36A25A151}">
      <dgm:prSet phldrT="[Texto]"/>
      <dgm:spPr/>
      <dgm:t>
        <a:bodyPr/>
        <a:lstStyle/>
        <a:p>
          <a:r>
            <a:rPr lang="es-ES" dirty="0" smtClean="0"/>
            <a:t>Sólo presenta dos opciones para cada comportamiento observado: presente o ausente, por lo que conlleva a una decisión forzada.</a:t>
          </a:r>
          <a:endParaRPr lang="es-ES" dirty="0"/>
        </a:p>
      </dgm:t>
    </dgm:pt>
    <dgm:pt modelId="{7A6F4FBF-23B9-46D7-88CC-1A8C1FCCF9DD}" type="parTrans" cxnId="{4044DA23-CB09-4210-9FE4-DB4362722705}">
      <dgm:prSet/>
      <dgm:spPr/>
      <dgm:t>
        <a:bodyPr/>
        <a:lstStyle/>
        <a:p>
          <a:endParaRPr lang="es-ES"/>
        </a:p>
      </dgm:t>
    </dgm:pt>
    <dgm:pt modelId="{CE95D9B9-BDDA-4963-BCE6-679F72F0B850}" type="sibTrans" cxnId="{4044DA23-CB09-4210-9FE4-DB4362722705}">
      <dgm:prSet/>
      <dgm:spPr/>
      <dgm:t>
        <a:bodyPr/>
        <a:lstStyle/>
        <a:p>
          <a:endParaRPr lang="es-ES"/>
        </a:p>
      </dgm:t>
    </dgm:pt>
    <dgm:pt modelId="{B17832C7-9931-4C0C-8375-83793680A45B}">
      <dgm:prSet phldrT="[Texto]"/>
      <dgm:spPr/>
      <dgm:t>
        <a:bodyPr/>
        <a:lstStyle/>
        <a:p>
          <a:r>
            <a:rPr lang="es-ES" dirty="0" smtClean="0"/>
            <a:t>Es difícil resumir la ejecución del estudiante en una puntuación.</a:t>
          </a:r>
          <a:endParaRPr lang="es-ES" dirty="0"/>
        </a:p>
      </dgm:t>
    </dgm:pt>
    <dgm:pt modelId="{A1C7E367-A2C9-423E-A2CB-BAC0C4EF2743}" type="parTrans" cxnId="{F0E2F819-E31A-49AD-8701-60716D637718}">
      <dgm:prSet/>
      <dgm:spPr/>
      <dgm:t>
        <a:bodyPr/>
        <a:lstStyle/>
        <a:p>
          <a:endParaRPr lang="es-ES"/>
        </a:p>
      </dgm:t>
    </dgm:pt>
    <dgm:pt modelId="{9718F02A-3539-44E8-9560-0376EF312EF5}" type="sibTrans" cxnId="{F0E2F819-E31A-49AD-8701-60716D637718}">
      <dgm:prSet/>
      <dgm:spPr/>
      <dgm:t>
        <a:bodyPr/>
        <a:lstStyle/>
        <a:p>
          <a:endParaRPr lang="es-ES"/>
        </a:p>
      </dgm:t>
    </dgm:pt>
    <dgm:pt modelId="{C8CBB3A7-8029-4645-A522-B04607288634}">
      <dgm:prSet phldrT="[Texto]"/>
      <dgm:spPr/>
      <dgm:t>
        <a:bodyPr/>
        <a:lstStyle/>
        <a:p>
          <a:r>
            <a:rPr lang="es-ES" dirty="0" smtClean="0"/>
            <a:t>Se puede documentar la ejecución de cada estudiante.</a:t>
          </a:r>
          <a:endParaRPr lang="es-ES" dirty="0"/>
        </a:p>
      </dgm:t>
    </dgm:pt>
    <dgm:pt modelId="{645AE079-4A37-4E43-829E-30BCDD219E6E}" type="parTrans" cxnId="{F22CC80B-5B83-4A97-8B9B-B99AA254C220}">
      <dgm:prSet/>
      <dgm:spPr/>
      <dgm:t>
        <a:bodyPr/>
        <a:lstStyle/>
        <a:p>
          <a:endParaRPr lang="es-ES"/>
        </a:p>
      </dgm:t>
    </dgm:pt>
    <dgm:pt modelId="{0F0F923F-E0D8-49AE-985D-40009EBB485D}" type="sibTrans" cxnId="{F22CC80B-5B83-4A97-8B9B-B99AA254C220}">
      <dgm:prSet/>
      <dgm:spPr/>
      <dgm:t>
        <a:bodyPr/>
        <a:lstStyle/>
        <a:p>
          <a:endParaRPr lang="es-ES"/>
        </a:p>
      </dgm:t>
    </dgm:pt>
    <dgm:pt modelId="{6D7B65C4-C0B0-44CC-A725-A99DD9E3963E}">
      <dgm:prSet phldrT="[Texto]"/>
      <dgm:spPr/>
      <dgm:t>
        <a:bodyPr/>
        <a:lstStyle/>
        <a:p>
          <a:r>
            <a:rPr lang="es-ES" dirty="0" smtClean="0"/>
            <a:t>Permite enfocarse en el comportamiento.</a:t>
          </a:r>
          <a:endParaRPr lang="es-ES" dirty="0"/>
        </a:p>
      </dgm:t>
    </dgm:pt>
    <dgm:pt modelId="{9664F39D-0E8F-4952-BB35-05B5D0B8FC98}" type="parTrans" cxnId="{9AA8B2AD-6309-4928-A84B-420640D467F9}">
      <dgm:prSet/>
      <dgm:spPr/>
      <dgm:t>
        <a:bodyPr/>
        <a:lstStyle/>
        <a:p>
          <a:endParaRPr lang="es-ES"/>
        </a:p>
      </dgm:t>
    </dgm:pt>
    <dgm:pt modelId="{88F192DD-0825-4E64-A355-25D81A3F0B19}" type="sibTrans" cxnId="{9AA8B2AD-6309-4928-A84B-420640D467F9}">
      <dgm:prSet/>
      <dgm:spPr/>
      <dgm:t>
        <a:bodyPr/>
        <a:lstStyle/>
        <a:p>
          <a:endParaRPr lang="es-ES"/>
        </a:p>
      </dgm:t>
    </dgm:pt>
    <dgm:pt modelId="{DAEE2A1E-3573-4CD7-99B3-730FB2A35408}">
      <dgm:prSet phldrT="[Texto]"/>
      <dgm:spPr/>
      <dgm:t>
        <a:bodyPr/>
        <a:lstStyle/>
        <a:p>
          <a:r>
            <a:rPr lang="es-ES" dirty="0" smtClean="0"/>
            <a:t>Permite un registro detallado de la ejecución del estudiante, la cual muestra su progreso a través del tiempo.</a:t>
          </a:r>
          <a:endParaRPr lang="es-ES" dirty="0"/>
        </a:p>
      </dgm:t>
    </dgm:pt>
    <dgm:pt modelId="{43DFCE5F-B090-4B69-8D1A-79F049AD7CFA}" type="parTrans" cxnId="{63B3263C-54A4-4F5E-B42B-9E2EB69B0A81}">
      <dgm:prSet/>
      <dgm:spPr/>
      <dgm:t>
        <a:bodyPr/>
        <a:lstStyle/>
        <a:p>
          <a:endParaRPr lang="es-ES"/>
        </a:p>
      </dgm:t>
    </dgm:pt>
    <dgm:pt modelId="{D61BFD7B-40E9-4B52-BFB8-54CE9BFA8AA2}" type="sibTrans" cxnId="{63B3263C-54A4-4F5E-B42B-9E2EB69B0A81}">
      <dgm:prSet/>
      <dgm:spPr/>
      <dgm:t>
        <a:bodyPr/>
        <a:lstStyle/>
        <a:p>
          <a:endParaRPr lang="es-ES"/>
        </a:p>
      </dgm:t>
    </dgm:pt>
    <dgm:pt modelId="{F8E93899-6999-4C2A-80CD-9285D8F1951F}" type="pres">
      <dgm:prSet presAssocID="{A01A5816-6B87-45AF-BA11-729670CE26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65A4101-E289-43D6-A865-E30558E926B1}" type="pres">
      <dgm:prSet presAssocID="{C8AA0D10-B0A2-4004-B27D-81972359CB3F}" presName="composite" presStyleCnt="0"/>
      <dgm:spPr/>
    </dgm:pt>
    <dgm:pt modelId="{14F345FE-5543-43D5-AAF9-9C47437CD79D}" type="pres">
      <dgm:prSet presAssocID="{C8AA0D10-B0A2-4004-B27D-81972359CB3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47CA1-6F48-45CD-BDB7-33D60392181F}" type="pres">
      <dgm:prSet presAssocID="{C8AA0D10-B0A2-4004-B27D-81972359CB3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81080F-09F7-4B95-91F7-D315E3D91671}" type="pres">
      <dgm:prSet presAssocID="{067A5837-D3EC-4230-B3B6-5949E594F503}" presName="sp" presStyleCnt="0"/>
      <dgm:spPr/>
    </dgm:pt>
    <dgm:pt modelId="{4664C1F3-BE73-4950-80C5-A952426C2B85}" type="pres">
      <dgm:prSet presAssocID="{5797E846-719E-49C5-B37C-FD308B9BF6F7}" presName="composite" presStyleCnt="0"/>
      <dgm:spPr/>
    </dgm:pt>
    <dgm:pt modelId="{D77720B0-767C-41B7-A271-0CE4C7E46AAF}" type="pres">
      <dgm:prSet presAssocID="{5797E846-719E-49C5-B37C-FD308B9BF6F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6FBE99-084C-48DF-A71C-A89EF1E15113}" type="pres">
      <dgm:prSet presAssocID="{5797E846-719E-49C5-B37C-FD308B9BF6F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161E834-0DD9-4C8A-AA8F-D3F7CC91794B}" type="presOf" srcId="{DAEE2A1E-3573-4CD7-99B3-730FB2A35408}" destId="{96847CA1-6F48-45CD-BDB7-33D60392181F}" srcOrd="0" destOrd="4" presId="urn:microsoft.com/office/officeart/2005/8/layout/chevron2"/>
    <dgm:cxn modelId="{DD5EEA69-0F61-4BC7-998B-BDC5748B82E2}" type="presOf" srcId="{9A6799A3-4E0F-4244-8F8E-54D36A25A151}" destId="{DD6FBE99-084C-48DF-A71C-A89EF1E15113}" srcOrd="0" destOrd="0" presId="urn:microsoft.com/office/officeart/2005/8/layout/chevron2"/>
    <dgm:cxn modelId="{ED544D2B-780E-4E63-B1B8-5226E6A44D62}" type="presOf" srcId="{A01A5816-6B87-45AF-BA11-729670CE26AC}" destId="{F8E93899-6999-4C2A-80CD-9285D8F1951F}" srcOrd="0" destOrd="0" presId="urn:microsoft.com/office/officeart/2005/8/layout/chevron2"/>
    <dgm:cxn modelId="{7302E475-99C3-4A24-BF85-F9D5595459AA}" type="presOf" srcId="{86793364-1BE9-483A-954D-C5D6FDB91C13}" destId="{96847CA1-6F48-45CD-BDB7-33D60392181F}" srcOrd="0" destOrd="0" presId="urn:microsoft.com/office/officeart/2005/8/layout/chevron2"/>
    <dgm:cxn modelId="{A72FFFAE-67F7-4142-95CB-1A3AE0659FA5}" type="presOf" srcId="{5797E846-719E-49C5-B37C-FD308B9BF6F7}" destId="{D77720B0-767C-41B7-A271-0CE4C7E46AAF}" srcOrd="0" destOrd="0" presId="urn:microsoft.com/office/officeart/2005/8/layout/chevron2"/>
    <dgm:cxn modelId="{FF568BFD-F00F-4C7D-823D-CE56BAD2669B}" srcId="{A01A5816-6B87-45AF-BA11-729670CE26AC}" destId="{C8AA0D10-B0A2-4004-B27D-81972359CB3F}" srcOrd="0" destOrd="0" parTransId="{03DFEA3C-CF62-400F-A8EB-10371D90D80E}" sibTransId="{067A5837-D3EC-4230-B3B6-5949E594F503}"/>
    <dgm:cxn modelId="{1B918199-19A3-4087-AB2C-3684B4A74D41}" type="presOf" srcId="{B17832C7-9931-4C0C-8375-83793680A45B}" destId="{DD6FBE99-084C-48DF-A71C-A89EF1E15113}" srcOrd="0" destOrd="1" presId="urn:microsoft.com/office/officeart/2005/8/layout/chevron2"/>
    <dgm:cxn modelId="{9252ADAF-6F80-4EE0-AAB7-B7A19991279F}" srcId="{C8AA0D10-B0A2-4004-B27D-81972359CB3F}" destId="{86793364-1BE9-483A-954D-C5D6FDB91C13}" srcOrd="0" destOrd="0" parTransId="{079D1D95-8164-4B7D-8E2D-BB89BF15C7ED}" sibTransId="{A2876CF4-9366-4B8D-9B60-6FAF59A46B35}"/>
    <dgm:cxn modelId="{9AA8B2AD-6309-4928-A84B-420640D467F9}" srcId="{C8AA0D10-B0A2-4004-B27D-81972359CB3F}" destId="{6D7B65C4-C0B0-44CC-A725-A99DD9E3963E}" srcOrd="3" destOrd="0" parTransId="{9664F39D-0E8F-4952-BB35-05B5D0B8FC98}" sibTransId="{88F192DD-0825-4E64-A355-25D81A3F0B19}"/>
    <dgm:cxn modelId="{BADBA4C6-F19D-4633-AB75-47B303A8A199}" type="presOf" srcId="{895BFC7D-59F9-4951-B2D2-826F49398D50}" destId="{96847CA1-6F48-45CD-BDB7-33D60392181F}" srcOrd="0" destOrd="1" presId="urn:microsoft.com/office/officeart/2005/8/layout/chevron2"/>
    <dgm:cxn modelId="{2BF76268-7AE9-4884-A00F-40E07D8039AB}" type="presOf" srcId="{6D7B65C4-C0B0-44CC-A725-A99DD9E3963E}" destId="{96847CA1-6F48-45CD-BDB7-33D60392181F}" srcOrd="0" destOrd="3" presId="urn:microsoft.com/office/officeart/2005/8/layout/chevron2"/>
    <dgm:cxn modelId="{56204652-A741-425D-B562-C4D0A25FB4C7}" srcId="{A01A5816-6B87-45AF-BA11-729670CE26AC}" destId="{5797E846-719E-49C5-B37C-FD308B9BF6F7}" srcOrd="1" destOrd="0" parTransId="{14250DAB-D3BB-4B3E-AD78-84CB0D23F454}" sibTransId="{FA60BB8B-FDFA-4C09-B8D5-8F9ED563A792}"/>
    <dgm:cxn modelId="{D34DB683-AE9E-4914-897D-C78C91739EC4}" type="presOf" srcId="{C8CBB3A7-8029-4645-A522-B04607288634}" destId="{96847CA1-6F48-45CD-BDB7-33D60392181F}" srcOrd="0" destOrd="2" presId="urn:microsoft.com/office/officeart/2005/8/layout/chevron2"/>
    <dgm:cxn modelId="{F22CC80B-5B83-4A97-8B9B-B99AA254C220}" srcId="{C8AA0D10-B0A2-4004-B27D-81972359CB3F}" destId="{C8CBB3A7-8029-4645-A522-B04607288634}" srcOrd="2" destOrd="0" parTransId="{645AE079-4A37-4E43-829E-30BCDD219E6E}" sibTransId="{0F0F923F-E0D8-49AE-985D-40009EBB485D}"/>
    <dgm:cxn modelId="{79339338-D534-42EC-804F-F9055FC11464}" type="presOf" srcId="{C8AA0D10-B0A2-4004-B27D-81972359CB3F}" destId="{14F345FE-5543-43D5-AAF9-9C47437CD79D}" srcOrd="0" destOrd="0" presId="urn:microsoft.com/office/officeart/2005/8/layout/chevron2"/>
    <dgm:cxn modelId="{4044DA23-CB09-4210-9FE4-DB4362722705}" srcId="{5797E846-719E-49C5-B37C-FD308B9BF6F7}" destId="{9A6799A3-4E0F-4244-8F8E-54D36A25A151}" srcOrd="0" destOrd="0" parTransId="{7A6F4FBF-23B9-46D7-88CC-1A8C1FCCF9DD}" sibTransId="{CE95D9B9-BDDA-4963-BCE6-679F72F0B850}"/>
    <dgm:cxn modelId="{ADE14DF1-5B76-4BDF-B841-C009842807C6}" srcId="{C8AA0D10-B0A2-4004-B27D-81972359CB3F}" destId="{895BFC7D-59F9-4951-B2D2-826F49398D50}" srcOrd="1" destOrd="0" parTransId="{53F39D47-9F62-4DF6-8C7B-A50997ECA6A4}" sibTransId="{D46CCD71-58A8-494D-84A8-B5D029029DB8}"/>
    <dgm:cxn modelId="{63B3263C-54A4-4F5E-B42B-9E2EB69B0A81}" srcId="{C8AA0D10-B0A2-4004-B27D-81972359CB3F}" destId="{DAEE2A1E-3573-4CD7-99B3-730FB2A35408}" srcOrd="4" destOrd="0" parTransId="{43DFCE5F-B090-4B69-8D1A-79F049AD7CFA}" sibTransId="{D61BFD7B-40E9-4B52-BFB8-54CE9BFA8AA2}"/>
    <dgm:cxn modelId="{F0E2F819-E31A-49AD-8701-60716D637718}" srcId="{5797E846-719E-49C5-B37C-FD308B9BF6F7}" destId="{B17832C7-9931-4C0C-8375-83793680A45B}" srcOrd="1" destOrd="0" parTransId="{A1C7E367-A2C9-423E-A2CB-BAC0C4EF2743}" sibTransId="{9718F02A-3539-44E8-9560-0376EF312EF5}"/>
    <dgm:cxn modelId="{30A50D17-8B3A-424E-AA17-4DFD4B80E0B0}" type="presParOf" srcId="{F8E93899-6999-4C2A-80CD-9285D8F1951F}" destId="{E65A4101-E289-43D6-A865-E30558E926B1}" srcOrd="0" destOrd="0" presId="urn:microsoft.com/office/officeart/2005/8/layout/chevron2"/>
    <dgm:cxn modelId="{0B71C296-8A25-4189-91B7-76DD1316315B}" type="presParOf" srcId="{E65A4101-E289-43D6-A865-E30558E926B1}" destId="{14F345FE-5543-43D5-AAF9-9C47437CD79D}" srcOrd="0" destOrd="0" presId="urn:microsoft.com/office/officeart/2005/8/layout/chevron2"/>
    <dgm:cxn modelId="{FB032FD0-2AE5-48A3-A8F3-C8C48DFBD5E6}" type="presParOf" srcId="{E65A4101-E289-43D6-A865-E30558E926B1}" destId="{96847CA1-6F48-45CD-BDB7-33D60392181F}" srcOrd="1" destOrd="0" presId="urn:microsoft.com/office/officeart/2005/8/layout/chevron2"/>
    <dgm:cxn modelId="{9D119F8D-3AB4-400F-962E-DBE2341E19BD}" type="presParOf" srcId="{F8E93899-6999-4C2A-80CD-9285D8F1951F}" destId="{F881080F-09F7-4B95-91F7-D315E3D91671}" srcOrd="1" destOrd="0" presId="urn:microsoft.com/office/officeart/2005/8/layout/chevron2"/>
    <dgm:cxn modelId="{1F763C16-9853-4DC5-8393-543A805E0C2A}" type="presParOf" srcId="{F8E93899-6999-4C2A-80CD-9285D8F1951F}" destId="{4664C1F3-BE73-4950-80C5-A952426C2B85}" srcOrd="2" destOrd="0" presId="urn:microsoft.com/office/officeart/2005/8/layout/chevron2"/>
    <dgm:cxn modelId="{6EB83823-7901-4BD8-A912-9A88A083F190}" type="presParOf" srcId="{4664C1F3-BE73-4950-80C5-A952426C2B85}" destId="{D77720B0-767C-41B7-A271-0CE4C7E46AAF}" srcOrd="0" destOrd="0" presId="urn:microsoft.com/office/officeart/2005/8/layout/chevron2"/>
    <dgm:cxn modelId="{BCAD58A8-4F26-48B7-A26B-D80C5A32D815}" type="presParOf" srcId="{4664C1F3-BE73-4950-80C5-A952426C2B85}" destId="{DD6FBE99-084C-48DF-A71C-A89EF1E151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E4CA28-6897-486C-A867-5636304E535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CC30EAF-131A-473C-9D13-D43D965A65A0}">
      <dgm:prSet phldrT="[Texto]"/>
      <dgm:spPr/>
      <dgm:t>
        <a:bodyPr/>
        <a:lstStyle/>
        <a:p>
          <a:r>
            <a:rPr lang="es-ES" dirty="0" smtClean="0"/>
            <a:t>Consisten en un grupo de categorías que se deben juzgar mediante una escala para determinar el grado en el cual está presente dicha característica.</a:t>
          </a:r>
          <a:endParaRPr lang="es-ES" dirty="0"/>
        </a:p>
      </dgm:t>
    </dgm:pt>
    <dgm:pt modelId="{83DBA460-1962-4AE4-A657-37259306C540}" type="parTrans" cxnId="{A12AE3B7-4015-4975-B4B9-209ED8A3E22C}">
      <dgm:prSet/>
      <dgm:spPr/>
      <dgm:t>
        <a:bodyPr/>
        <a:lstStyle/>
        <a:p>
          <a:endParaRPr lang="es-ES"/>
        </a:p>
      </dgm:t>
    </dgm:pt>
    <dgm:pt modelId="{781F1893-983E-4A56-BABC-ECD57281124D}" type="sibTrans" cxnId="{A12AE3B7-4015-4975-B4B9-209ED8A3E22C}">
      <dgm:prSet/>
      <dgm:spPr/>
      <dgm:t>
        <a:bodyPr/>
        <a:lstStyle/>
        <a:p>
          <a:endParaRPr lang="es-ES"/>
        </a:p>
      </dgm:t>
    </dgm:pt>
    <dgm:pt modelId="{E250FAD9-4D43-44B9-B5AE-3FA793D42F63}">
      <dgm:prSet phldrT="[Texto]"/>
      <dgm:spPr/>
      <dgm:t>
        <a:bodyPr/>
        <a:lstStyle/>
        <a:p>
          <a:r>
            <a:rPr lang="es-ES" dirty="0" smtClean="0"/>
            <a:t>Pueden servir para observar:</a:t>
          </a:r>
        </a:p>
      </dgm:t>
    </dgm:pt>
    <dgm:pt modelId="{A52FC2D3-E2B2-4969-9662-9B3BCAE7015A}" type="parTrans" cxnId="{3B2ACC70-98CC-4412-B208-5AE4EF67C08B}">
      <dgm:prSet/>
      <dgm:spPr/>
      <dgm:t>
        <a:bodyPr/>
        <a:lstStyle/>
        <a:p>
          <a:endParaRPr lang="es-ES"/>
        </a:p>
      </dgm:t>
    </dgm:pt>
    <dgm:pt modelId="{68D1AD4C-A857-49F9-AC4F-74862D0579BE}" type="sibTrans" cxnId="{3B2ACC70-98CC-4412-B208-5AE4EF67C08B}">
      <dgm:prSet/>
      <dgm:spPr/>
      <dgm:t>
        <a:bodyPr/>
        <a:lstStyle/>
        <a:p>
          <a:endParaRPr lang="es-ES"/>
        </a:p>
      </dgm:t>
    </dgm:pt>
    <dgm:pt modelId="{3143908C-F58B-4FE3-924D-A786D84C9FCE}">
      <dgm:prSet phldrT="[Texto]"/>
      <dgm:spPr/>
      <dgm:t>
        <a:bodyPr/>
        <a:lstStyle/>
        <a:p>
          <a:r>
            <a:rPr lang="es-ES" dirty="0" smtClean="0"/>
            <a:t>Los comportamientos específicos.</a:t>
          </a:r>
          <a:endParaRPr lang="es-ES" dirty="0"/>
        </a:p>
      </dgm:t>
    </dgm:pt>
    <dgm:pt modelId="{9C18E71A-8008-47E8-AB60-3948A0CB344E}" type="parTrans" cxnId="{87B2CABB-52A4-425E-98C7-29EC2C30A9B8}">
      <dgm:prSet/>
      <dgm:spPr/>
      <dgm:t>
        <a:bodyPr/>
        <a:lstStyle/>
        <a:p>
          <a:endParaRPr lang="es-ES"/>
        </a:p>
      </dgm:t>
    </dgm:pt>
    <dgm:pt modelId="{224C94DF-3F0F-431B-8235-9D3710AAB796}" type="sibTrans" cxnId="{87B2CABB-52A4-425E-98C7-29EC2C30A9B8}">
      <dgm:prSet/>
      <dgm:spPr/>
      <dgm:t>
        <a:bodyPr/>
        <a:lstStyle/>
        <a:p>
          <a:endParaRPr lang="es-ES"/>
        </a:p>
      </dgm:t>
    </dgm:pt>
    <dgm:pt modelId="{ABE5A49E-06C5-4671-80A1-8B927C6ADBF1}">
      <dgm:prSet phldrT="[Texto]"/>
      <dgm:spPr/>
      <dgm:t>
        <a:bodyPr/>
        <a:lstStyle/>
        <a:p>
          <a:r>
            <a:rPr lang="es-ES" dirty="0" smtClean="0"/>
            <a:t>La comparación </a:t>
          </a:r>
          <a:endParaRPr lang="es-ES" dirty="0"/>
        </a:p>
      </dgm:t>
    </dgm:pt>
    <dgm:pt modelId="{6E3DABCC-7CC6-428A-B95E-EC353448B0AE}" type="parTrans" cxnId="{CCBA13AF-E8BE-4BB8-B30A-A63911898E54}">
      <dgm:prSet/>
      <dgm:spPr/>
      <dgm:t>
        <a:bodyPr/>
        <a:lstStyle/>
        <a:p>
          <a:endParaRPr lang="es-ES"/>
        </a:p>
      </dgm:t>
    </dgm:pt>
    <dgm:pt modelId="{9F7E7B7A-7F0D-4D57-841F-22DC9042CDB5}" type="sibTrans" cxnId="{CCBA13AF-E8BE-4BB8-B30A-A63911898E54}">
      <dgm:prSet/>
      <dgm:spPr/>
      <dgm:t>
        <a:bodyPr/>
        <a:lstStyle/>
        <a:p>
          <a:endParaRPr lang="es-ES"/>
        </a:p>
      </dgm:t>
    </dgm:pt>
    <dgm:pt modelId="{162EC2D8-8ED0-46C3-B066-3F23FDAFBAA1}">
      <dgm:prSet phldrT="[Texto]"/>
      <dgm:spPr/>
      <dgm:t>
        <a:bodyPr/>
        <a:lstStyle/>
        <a:p>
          <a:r>
            <a:rPr lang="es-ES" dirty="0" smtClean="0"/>
            <a:t>Los juicios de los observadores.</a:t>
          </a:r>
          <a:endParaRPr lang="es-ES" dirty="0"/>
        </a:p>
      </dgm:t>
    </dgm:pt>
    <dgm:pt modelId="{4DFC0351-A24D-4B4B-AC69-54F1F795EF59}" type="parTrans" cxnId="{4B5525D3-C8BE-40E9-A93F-820DDB9B03EE}">
      <dgm:prSet/>
      <dgm:spPr/>
      <dgm:t>
        <a:bodyPr/>
        <a:lstStyle/>
        <a:p>
          <a:endParaRPr lang="es-ES"/>
        </a:p>
      </dgm:t>
    </dgm:pt>
    <dgm:pt modelId="{D5CA82EA-1FA0-487F-A9E4-DD3A5C96AB5F}" type="sibTrans" cxnId="{4B5525D3-C8BE-40E9-A93F-820DDB9B03EE}">
      <dgm:prSet/>
      <dgm:spPr/>
      <dgm:t>
        <a:bodyPr/>
        <a:lstStyle/>
        <a:p>
          <a:endParaRPr lang="es-ES"/>
        </a:p>
      </dgm:t>
    </dgm:pt>
    <dgm:pt modelId="{2247455C-855E-4779-9D96-0D589B81E118}" type="pres">
      <dgm:prSet presAssocID="{0EE4CA28-6897-486C-A867-5636304E535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59A0CEF-8B3A-4ACC-8E3B-3F3FA09D0497}" type="pres">
      <dgm:prSet presAssocID="{3CC30EAF-131A-473C-9D13-D43D965A65A0}" presName="comp" presStyleCnt="0"/>
      <dgm:spPr/>
    </dgm:pt>
    <dgm:pt modelId="{2A797147-D297-49C8-AFAD-A3113A5E60B5}" type="pres">
      <dgm:prSet presAssocID="{3CC30EAF-131A-473C-9D13-D43D965A65A0}" presName="box" presStyleLbl="node1" presStyleIdx="0" presStyleCnt="2"/>
      <dgm:spPr/>
      <dgm:t>
        <a:bodyPr/>
        <a:lstStyle/>
        <a:p>
          <a:endParaRPr lang="es-ES"/>
        </a:p>
      </dgm:t>
    </dgm:pt>
    <dgm:pt modelId="{98F3AAC6-4717-4EDE-A5DB-DDDE7C79ACC4}" type="pres">
      <dgm:prSet presAssocID="{3CC30EAF-131A-473C-9D13-D43D965A65A0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12FEF5E-307D-462A-9D67-71BF9DB1ADC6}" type="pres">
      <dgm:prSet presAssocID="{3CC30EAF-131A-473C-9D13-D43D965A65A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0153C0-F32D-4F48-8F87-CC1A0FA50F54}" type="pres">
      <dgm:prSet presAssocID="{781F1893-983E-4A56-BABC-ECD57281124D}" presName="spacer" presStyleCnt="0"/>
      <dgm:spPr/>
    </dgm:pt>
    <dgm:pt modelId="{4C780529-EB1C-4FF5-B0A9-0D7775AF6E88}" type="pres">
      <dgm:prSet presAssocID="{E250FAD9-4D43-44B9-B5AE-3FA793D42F63}" presName="comp" presStyleCnt="0"/>
      <dgm:spPr/>
    </dgm:pt>
    <dgm:pt modelId="{3E888084-671A-4A24-940C-E04B765AC092}" type="pres">
      <dgm:prSet presAssocID="{E250FAD9-4D43-44B9-B5AE-3FA793D42F63}" presName="box" presStyleLbl="node1" presStyleIdx="1" presStyleCnt="2"/>
      <dgm:spPr/>
      <dgm:t>
        <a:bodyPr/>
        <a:lstStyle/>
        <a:p>
          <a:endParaRPr lang="es-ES"/>
        </a:p>
      </dgm:t>
    </dgm:pt>
    <dgm:pt modelId="{772A1970-95D1-4910-9461-C50371D08482}" type="pres">
      <dgm:prSet presAssocID="{E250FAD9-4D43-44B9-B5AE-3FA793D42F63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B8D4599F-E77F-448D-B0EC-E06C92779A06}" type="pres">
      <dgm:prSet presAssocID="{E250FAD9-4D43-44B9-B5AE-3FA793D42F6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84DF078-B3A9-4CF4-B757-364672055EFF}" type="presOf" srcId="{E250FAD9-4D43-44B9-B5AE-3FA793D42F63}" destId="{B8D4599F-E77F-448D-B0EC-E06C92779A06}" srcOrd="1" destOrd="0" presId="urn:microsoft.com/office/officeart/2005/8/layout/vList4"/>
    <dgm:cxn modelId="{A12AE3B7-4015-4975-B4B9-209ED8A3E22C}" srcId="{0EE4CA28-6897-486C-A867-5636304E5352}" destId="{3CC30EAF-131A-473C-9D13-D43D965A65A0}" srcOrd="0" destOrd="0" parTransId="{83DBA460-1962-4AE4-A657-37259306C540}" sibTransId="{781F1893-983E-4A56-BABC-ECD57281124D}"/>
    <dgm:cxn modelId="{E80012EF-24DC-47CC-AC7F-DE0BF256B208}" type="presOf" srcId="{3143908C-F58B-4FE3-924D-A786D84C9FCE}" destId="{B8D4599F-E77F-448D-B0EC-E06C92779A06}" srcOrd="1" destOrd="1" presId="urn:microsoft.com/office/officeart/2005/8/layout/vList4"/>
    <dgm:cxn modelId="{3A45CF73-A578-4017-9859-C616D46C5C04}" type="presOf" srcId="{162EC2D8-8ED0-46C3-B066-3F23FDAFBAA1}" destId="{3E888084-671A-4A24-940C-E04B765AC092}" srcOrd="0" destOrd="3" presId="urn:microsoft.com/office/officeart/2005/8/layout/vList4"/>
    <dgm:cxn modelId="{3B2ACC70-98CC-4412-B208-5AE4EF67C08B}" srcId="{0EE4CA28-6897-486C-A867-5636304E5352}" destId="{E250FAD9-4D43-44B9-B5AE-3FA793D42F63}" srcOrd="1" destOrd="0" parTransId="{A52FC2D3-E2B2-4969-9662-9B3BCAE7015A}" sibTransId="{68D1AD4C-A857-49F9-AC4F-74862D0579BE}"/>
    <dgm:cxn modelId="{45E7DC31-CE79-4A2B-A628-00E4E196FE7D}" type="presOf" srcId="{ABE5A49E-06C5-4671-80A1-8B927C6ADBF1}" destId="{B8D4599F-E77F-448D-B0EC-E06C92779A06}" srcOrd="1" destOrd="2" presId="urn:microsoft.com/office/officeart/2005/8/layout/vList4"/>
    <dgm:cxn modelId="{22D80EB7-B821-4D77-A9B1-C6309EA381CD}" type="presOf" srcId="{3CC30EAF-131A-473C-9D13-D43D965A65A0}" destId="{812FEF5E-307D-462A-9D67-71BF9DB1ADC6}" srcOrd="1" destOrd="0" presId="urn:microsoft.com/office/officeart/2005/8/layout/vList4"/>
    <dgm:cxn modelId="{35C95A54-6C98-4B68-8FDE-BE8B823F074C}" type="presOf" srcId="{162EC2D8-8ED0-46C3-B066-3F23FDAFBAA1}" destId="{B8D4599F-E77F-448D-B0EC-E06C92779A06}" srcOrd="1" destOrd="3" presId="urn:microsoft.com/office/officeart/2005/8/layout/vList4"/>
    <dgm:cxn modelId="{D53AE98D-1AC3-444E-BBE9-01BBED94C06A}" type="presOf" srcId="{ABE5A49E-06C5-4671-80A1-8B927C6ADBF1}" destId="{3E888084-671A-4A24-940C-E04B765AC092}" srcOrd="0" destOrd="2" presId="urn:microsoft.com/office/officeart/2005/8/layout/vList4"/>
    <dgm:cxn modelId="{4B5525D3-C8BE-40E9-A93F-820DDB9B03EE}" srcId="{E250FAD9-4D43-44B9-B5AE-3FA793D42F63}" destId="{162EC2D8-8ED0-46C3-B066-3F23FDAFBAA1}" srcOrd="2" destOrd="0" parTransId="{4DFC0351-A24D-4B4B-AC69-54F1F795EF59}" sibTransId="{D5CA82EA-1FA0-487F-A9E4-DD3A5C96AB5F}"/>
    <dgm:cxn modelId="{CCBA13AF-E8BE-4BB8-B30A-A63911898E54}" srcId="{E250FAD9-4D43-44B9-B5AE-3FA793D42F63}" destId="{ABE5A49E-06C5-4671-80A1-8B927C6ADBF1}" srcOrd="1" destOrd="0" parTransId="{6E3DABCC-7CC6-428A-B95E-EC353448B0AE}" sibTransId="{9F7E7B7A-7F0D-4D57-841F-22DC9042CDB5}"/>
    <dgm:cxn modelId="{B2627A1D-A57F-4D75-8152-D12AB381373F}" type="presOf" srcId="{3CC30EAF-131A-473C-9D13-D43D965A65A0}" destId="{2A797147-D297-49C8-AFAD-A3113A5E60B5}" srcOrd="0" destOrd="0" presId="urn:microsoft.com/office/officeart/2005/8/layout/vList4"/>
    <dgm:cxn modelId="{96060C67-8C33-4DB7-871B-B96460FE4C44}" type="presOf" srcId="{E250FAD9-4D43-44B9-B5AE-3FA793D42F63}" destId="{3E888084-671A-4A24-940C-E04B765AC092}" srcOrd="0" destOrd="0" presId="urn:microsoft.com/office/officeart/2005/8/layout/vList4"/>
    <dgm:cxn modelId="{87B2CABB-52A4-425E-98C7-29EC2C30A9B8}" srcId="{E250FAD9-4D43-44B9-B5AE-3FA793D42F63}" destId="{3143908C-F58B-4FE3-924D-A786D84C9FCE}" srcOrd="0" destOrd="0" parTransId="{9C18E71A-8008-47E8-AB60-3948A0CB344E}" sibTransId="{224C94DF-3F0F-431B-8235-9D3710AAB796}"/>
    <dgm:cxn modelId="{E638F24A-BB85-422C-8DFC-7B3F2827C7E9}" type="presOf" srcId="{0EE4CA28-6897-486C-A867-5636304E5352}" destId="{2247455C-855E-4779-9D96-0D589B81E118}" srcOrd="0" destOrd="0" presId="urn:microsoft.com/office/officeart/2005/8/layout/vList4"/>
    <dgm:cxn modelId="{754D415B-5C6E-4CC0-86F2-933E493F0251}" type="presOf" srcId="{3143908C-F58B-4FE3-924D-A786D84C9FCE}" destId="{3E888084-671A-4A24-940C-E04B765AC092}" srcOrd="0" destOrd="1" presId="urn:microsoft.com/office/officeart/2005/8/layout/vList4"/>
    <dgm:cxn modelId="{31386A98-55FB-4158-A0BE-B999AE0C5B74}" type="presParOf" srcId="{2247455C-855E-4779-9D96-0D589B81E118}" destId="{B59A0CEF-8B3A-4ACC-8E3B-3F3FA09D0497}" srcOrd="0" destOrd="0" presId="urn:microsoft.com/office/officeart/2005/8/layout/vList4"/>
    <dgm:cxn modelId="{13B2BEE8-FA11-4FB4-A3B5-A0C2F182286C}" type="presParOf" srcId="{B59A0CEF-8B3A-4ACC-8E3B-3F3FA09D0497}" destId="{2A797147-D297-49C8-AFAD-A3113A5E60B5}" srcOrd="0" destOrd="0" presId="urn:microsoft.com/office/officeart/2005/8/layout/vList4"/>
    <dgm:cxn modelId="{ECBF8739-1183-4671-A3C7-396D13DB53EB}" type="presParOf" srcId="{B59A0CEF-8B3A-4ACC-8E3B-3F3FA09D0497}" destId="{98F3AAC6-4717-4EDE-A5DB-DDDE7C79ACC4}" srcOrd="1" destOrd="0" presId="urn:microsoft.com/office/officeart/2005/8/layout/vList4"/>
    <dgm:cxn modelId="{5BBE8D63-E4B6-4884-BE69-CE6816663976}" type="presParOf" srcId="{B59A0CEF-8B3A-4ACC-8E3B-3F3FA09D0497}" destId="{812FEF5E-307D-462A-9D67-71BF9DB1ADC6}" srcOrd="2" destOrd="0" presId="urn:microsoft.com/office/officeart/2005/8/layout/vList4"/>
    <dgm:cxn modelId="{25602829-03B6-4DE4-9D00-4C25C9116452}" type="presParOf" srcId="{2247455C-855E-4779-9D96-0D589B81E118}" destId="{2B0153C0-F32D-4F48-8F87-CC1A0FA50F54}" srcOrd="1" destOrd="0" presId="urn:microsoft.com/office/officeart/2005/8/layout/vList4"/>
    <dgm:cxn modelId="{5202935C-9C64-45C5-8C5C-A61E5077CC88}" type="presParOf" srcId="{2247455C-855E-4779-9D96-0D589B81E118}" destId="{4C780529-EB1C-4FF5-B0A9-0D7775AF6E88}" srcOrd="2" destOrd="0" presId="urn:microsoft.com/office/officeart/2005/8/layout/vList4"/>
    <dgm:cxn modelId="{3053F4AA-D70C-4337-B266-825F5B7884CC}" type="presParOf" srcId="{4C780529-EB1C-4FF5-B0A9-0D7775AF6E88}" destId="{3E888084-671A-4A24-940C-E04B765AC092}" srcOrd="0" destOrd="0" presId="urn:microsoft.com/office/officeart/2005/8/layout/vList4"/>
    <dgm:cxn modelId="{FB059FD1-4240-4D51-95C6-083C6E73B666}" type="presParOf" srcId="{4C780529-EB1C-4FF5-B0A9-0D7775AF6E88}" destId="{772A1970-95D1-4910-9461-C50371D08482}" srcOrd="1" destOrd="0" presId="urn:microsoft.com/office/officeart/2005/8/layout/vList4"/>
    <dgm:cxn modelId="{9A2814D5-D170-48FE-B89B-BC285B2ED4C6}" type="presParOf" srcId="{4C780529-EB1C-4FF5-B0A9-0D7775AF6E88}" destId="{B8D4599F-E77F-448D-B0EC-E06C92779A0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16D16D-E260-4B64-A4FD-A046F2C2F0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770ABBC-14B1-4CFD-8707-2EE4B1B531CD}">
      <dgm:prSet phldrT="[Texto]"/>
      <dgm:spPr/>
      <dgm:t>
        <a:bodyPr/>
        <a:lstStyle/>
        <a:p>
          <a:r>
            <a:rPr lang="es-ES" dirty="0" smtClean="0"/>
            <a:t>Ventajas</a:t>
          </a:r>
          <a:endParaRPr lang="es-ES" dirty="0"/>
        </a:p>
      </dgm:t>
    </dgm:pt>
    <dgm:pt modelId="{BF7FED85-85D1-492F-BDF7-438FC4A0967A}" type="parTrans" cxnId="{A73DB165-322D-4299-B4BD-37E34E595BEB}">
      <dgm:prSet/>
      <dgm:spPr/>
      <dgm:t>
        <a:bodyPr/>
        <a:lstStyle/>
        <a:p>
          <a:endParaRPr lang="es-ES"/>
        </a:p>
      </dgm:t>
    </dgm:pt>
    <dgm:pt modelId="{213A50A6-2315-4F92-A104-75B1037F9F3B}" type="sibTrans" cxnId="{A73DB165-322D-4299-B4BD-37E34E595BEB}">
      <dgm:prSet/>
      <dgm:spPr/>
      <dgm:t>
        <a:bodyPr/>
        <a:lstStyle/>
        <a:p>
          <a:endParaRPr lang="es-ES"/>
        </a:p>
      </dgm:t>
    </dgm:pt>
    <dgm:pt modelId="{129BC5CA-0BF1-4B47-8104-FE5FE2E12C36}">
      <dgm:prSet phldrT="[Texto]"/>
      <dgm:spPr/>
      <dgm:t>
        <a:bodyPr/>
        <a:lstStyle/>
        <a:p>
          <a:r>
            <a:rPr lang="es-ES" dirty="0" smtClean="0"/>
            <a:t>Puede dirigir la observación hacia comportamientos específicos y claramente establecidos.</a:t>
          </a:r>
          <a:endParaRPr lang="es-ES" dirty="0"/>
        </a:p>
      </dgm:t>
    </dgm:pt>
    <dgm:pt modelId="{A7D0DC66-BC78-433F-B90F-EC19D202245D}" type="parTrans" cxnId="{5A76080A-E628-4162-8C39-7C587FA46D59}">
      <dgm:prSet/>
      <dgm:spPr/>
      <dgm:t>
        <a:bodyPr/>
        <a:lstStyle/>
        <a:p>
          <a:endParaRPr lang="es-ES"/>
        </a:p>
      </dgm:t>
    </dgm:pt>
    <dgm:pt modelId="{F17DD6FB-C233-4A79-8896-FCBCD9F9B967}" type="sibTrans" cxnId="{5A76080A-E628-4162-8C39-7C587FA46D59}">
      <dgm:prSet/>
      <dgm:spPr/>
      <dgm:t>
        <a:bodyPr/>
        <a:lstStyle/>
        <a:p>
          <a:endParaRPr lang="es-ES"/>
        </a:p>
      </dgm:t>
    </dgm:pt>
    <dgm:pt modelId="{B8EB4C05-0F55-4052-840F-3E3BBCC61F1F}">
      <dgm:prSet phldrT="[Texto]"/>
      <dgm:spPr/>
      <dgm:t>
        <a:bodyPr/>
        <a:lstStyle/>
        <a:p>
          <a:r>
            <a:rPr lang="es-ES" dirty="0" smtClean="0"/>
            <a:t>Permite una forma común de comparación.</a:t>
          </a:r>
          <a:endParaRPr lang="es-ES" dirty="0"/>
        </a:p>
      </dgm:t>
    </dgm:pt>
    <dgm:pt modelId="{EC6019FE-14A9-4972-94F8-C6F18D088CD4}" type="parTrans" cxnId="{681C2ED2-07AD-4BC8-8114-FADEB090F6A5}">
      <dgm:prSet/>
      <dgm:spPr/>
      <dgm:t>
        <a:bodyPr/>
        <a:lstStyle/>
        <a:p>
          <a:endParaRPr lang="es-ES"/>
        </a:p>
      </dgm:t>
    </dgm:pt>
    <dgm:pt modelId="{1F33F6F3-DEFD-44C2-9A8E-1C4423E82E8E}" type="sibTrans" cxnId="{681C2ED2-07AD-4BC8-8114-FADEB090F6A5}">
      <dgm:prSet/>
      <dgm:spPr/>
      <dgm:t>
        <a:bodyPr/>
        <a:lstStyle/>
        <a:p>
          <a:endParaRPr lang="es-ES"/>
        </a:p>
      </dgm:t>
    </dgm:pt>
    <dgm:pt modelId="{AFAE83D6-5687-4C46-B587-794B67119816}">
      <dgm:prSet phldrT="[Texto]"/>
      <dgm:spPr/>
      <dgm:t>
        <a:bodyPr/>
        <a:lstStyle/>
        <a:p>
          <a:r>
            <a:rPr lang="es-ES" dirty="0" smtClean="0"/>
            <a:t>Desventajas</a:t>
          </a:r>
          <a:endParaRPr lang="es-ES" dirty="0"/>
        </a:p>
      </dgm:t>
    </dgm:pt>
    <dgm:pt modelId="{5C5C6D17-B3D0-4624-8460-0CD901C99A70}" type="parTrans" cxnId="{934850CB-110E-4537-A844-CA1AE5F80A6A}">
      <dgm:prSet/>
      <dgm:spPr/>
      <dgm:t>
        <a:bodyPr/>
        <a:lstStyle/>
        <a:p>
          <a:endParaRPr lang="es-ES"/>
        </a:p>
      </dgm:t>
    </dgm:pt>
    <dgm:pt modelId="{6705D86D-9422-4A08-B855-6521C3FCCC22}" type="sibTrans" cxnId="{934850CB-110E-4537-A844-CA1AE5F80A6A}">
      <dgm:prSet/>
      <dgm:spPr/>
      <dgm:t>
        <a:bodyPr/>
        <a:lstStyle/>
        <a:p>
          <a:endParaRPr lang="es-ES"/>
        </a:p>
      </dgm:t>
    </dgm:pt>
    <dgm:pt modelId="{40DCEBDD-8F19-4D4A-A18D-16A5D5BDA6F9}">
      <dgm:prSet phldrT="[Texto]"/>
      <dgm:spPr/>
      <dgm:t>
        <a:bodyPr/>
        <a:lstStyle/>
        <a:p>
          <a:r>
            <a:rPr lang="es-ES" dirty="0" smtClean="0"/>
            <a:t>Se eliminan los detalles de la observación</a:t>
          </a:r>
          <a:endParaRPr lang="es-ES" dirty="0"/>
        </a:p>
      </dgm:t>
    </dgm:pt>
    <dgm:pt modelId="{00E52074-05E6-41E3-984A-9F1E07267C5D}" type="parTrans" cxnId="{EEEA8B13-CB77-4D51-AEFF-3CE060AA17CE}">
      <dgm:prSet/>
      <dgm:spPr/>
      <dgm:t>
        <a:bodyPr/>
        <a:lstStyle/>
        <a:p>
          <a:endParaRPr lang="es-ES"/>
        </a:p>
      </dgm:t>
    </dgm:pt>
    <dgm:pt modelId="{B46740EA-D7BF-408B-AD56-6FD9754A4174}" type="sibTrans" cxnId="{EEEA8B13-CB77-4D51-AEFF-3CE060AA17CE}">
      <dgm:prSet/>
      <dgm:spPr/>
      <dgm:t>
        <a:bodyPr/>
        <a:lstStyle/>
        <a:p>
          <a:endParaRPr lang="es-ES"/>
        </a:p>
      </dgm:t>
    </dgm:pt>
    <dgm:pt modelId="{7EF25389-1FF5-4E7F-8744-54F27C91A5A7}">
      <dgm:prSet phldrT="[Texto]"/>
      <dgm:spPr/>
      <dgm:t>
        <a:bodyPr/>
        <a:lstStyle/>
        <a:p>
          <a:r>
            <a:rPr lang="es-ES" dirty="0" smtClean="0"/>
            <a:t>Puede consumir tiempo extra si requiere adiestrar a los observadores.</a:t>
          </a:r>
          <a:endParaRPr lang="es-ES" dirty="0"/>
        </a:p>
      </dgm:t>
    </dgm:pt>
    <dgm:pt modelId="{632D3197-CCA0-4149-867E-0A0293936446}" type="parTrans" cxnId="{71B18A9B-F66C-40AD-BEB5-E5496D2FCBD4}">
      <dgm:prSet/>
      <dgm:spPr/>
      <dgm:t>
        <a:bodyPr/>
        <a:lstStyle/>
        <a:p>
          <a:endParaRPr lang="es-ES"/>
        </a:p>
      </dgm:t>
    </dgm:pt>
    <dgm:pt modelId="{D5070414-CCBC-4C36-B483-E9BAEF00E50D}" type="sibTrans" cxnId="{71B18A9B-F66C-40AD-BEB5-E5496D2FCBD4}">
      <dgm:prSet/>
      <dgm:spPr/>
      <dgm:t>
        <a:bodyPr/>
        <a:lstStyle/>
        <a:p>
          <a:endParaRPr lang="es-ES"/>
        </a:p>
      </dgm:t>
    </dgm:pt>
    <dgm:pt modelId="{031A2E95-83AC-40AB-9C55-14E13C84BAB8}">
      <dgm:prSet phldrT="[Texto]"/>
      <dgm:spPr/>
      <dgm:t>
        <a:bodyPr/>
        <a:lstStyle/>
        <a:p>
          <a:r>
            <a:rPr lang="es-ES" dirty="0" smtClean="0"/>
            <a:t>Es conveniente recopilar juicios de los observadores.</a:t>
          </a:r>
          <a:endParaRPr lang="es-ES" dirty="0"/>
        </a:p>
      </dgm:t>
    </dgm:pt>
    <dgm:pt modelId="{C7926977-9364-48D2-98B5-E41F84762F78}" type="parTrans" cxnId="{7B88A714-B878-426D-BC88-5E2EBE3B6271}">
      <dgm:prSet/>
      <dgm:spPr/>
      <dgm:t>
        <a:bodyPr/>
        <a:lstStyle/>
        <a:p>
          <a:endParaRPr lang="es-ES"/>
        </a:p>
      </dgm:t>
    </dgm:pt>
    <dgm:pt modelId="{3A87442B-FDF6-403D-9A9D-7AD9E291187E}" type="sibTrans" cxnId="{7B88A714-B878-426D-BC88-5E2EBE3B6271}">
      <dgm:prSet/>
      <dgm:spPr/>
      <dgm:t>
        <a:bodyPr/>
        <a:lstStyle/>
        <a:p>
          <a:endParaRPr lang="es-ES"/>
        </a:p>
      </dgm:t>
    </dgm:pt>
    <dgm:pt modelId="{9D086637-4EC0-4C0F-B4DE-D83A93BD5B6F}">
      <dgm:prSet phldrT="[Texto]"/>
      <dgm:spPr/>
      <dgm:t>
        <a:bodyPr/>
        <a:lstStyle/>
        <a:p>
          <a:r>
            <a:rPr lang="es-ES" dirty="0" smtClean="0"/>
            <a:t>Se tiende a incluir comportamientos que no pueden observarse directamente o que constituyen categorías ambiguas.</a:t>
          </a:r>
          <a:endParaRPr lang="es-ES" dirty="0"/>
        </a:p>
      </dgm:t>
    </dgm:pt>
    <dgm:pt modelId="{7AB415D7-C55D-49CB-A563-17B2AFE340F0}" type="parTrans" cxnId="{DF248124-B0E1-4049-ACDC-55F16A2A0E1B}">
      <dgm:prSet/>
      <dgm:spPr/>
      <dgm:t>
        <a:bodyPr/>
        <a:lstStyle/>
        <a:p>
          <a:endParaRPr lang="es-ES"/>
        </a:p>
      </dgm:t>
    </dgm:pt>
    <dgm:pt modelId="{DA004C58-DE12-4BA0-AAF5-02635B135C54}" type="sibTrans" cxnId="{DF248124-B0E1-4049-ACDC-55F16A2A0E1B}">
      <dgm:prSet/>
      <dgm:spPr/>
      <dgm:t>
        <a:bodyPr/>
        <a:lstStyle/>
        <a:p>
          <a:endParaRPr lang="es-ES"/>
        </a:p>
      </dgm:t>
    </dgm:pt>
    <dgm:pt modelId="{B67EC676-A0BF-47FE-9785-758B644EA22B}" type="pres">
      <dgm:prSet presAssocID="{D316D16D-E260-4B64-A4FD-A046F2C2F0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1498A48-3037-427D-95C3-4A89982A9576}" type="pres">
      <dgm:prSet presAssocID="{4770ABBC-14B1-4CFD-8707-2EE4B1B531CD}" presName="composite" presStyleCnt="0"/>
      <dgm:spPr/>
    </dgm:pt>
    <dgm:pt modelId="{BFE8F93C-55D4-4F89-A3C0-27BE1644277E}" type="pres">
      <dgm:prSet presAssocID="{4770ABBC-14B1-4CFD-8707-2EE4B1B531CD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9C10EA3-6DB2-49D4-9789-0057B5175442}" type="pres">
      <dgm:prSet presAssocID="{4770ABBC-14B1-4CFD-8707-2EE4B1B531CD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5BF768-0158-4CBC-9010-49DDE46A399E}" type="pres">
      <dgm:prSet presAssocID="{213A50A6-2315-4F92-A104-75B1037F9F3B}" presName="sp" presStyleCnt="0"/>
      <dgm:spPr/>
    </dgm:pt>
    <dgm:pt modelId="{B98D7CDD-8F84-452E-9286-7895D7B0E099}" type="pres">
      <dgm:prSet presAssocID="{AFAE83D6-5687-4C46-B587-794B67119816}" presName="composite" presStyleCnt="0"/>
      <dgm:spPr/>
    </dgm:pt>
    <dgm:pt modelId="{4577C932-DCBE-477D-B90F-0C3B0515F654}" type="pres">
      <dgm:prSet presAssocID="{AFAE83D6-5687-4C46-B587-794B6711981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03820B-0468-429A-B831-6E7FE8E8316D}" type="pres">
      <dgm:prSet presAssocID="{AFAE83D6-5687-4C46-B587-794B6711981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4850CB-110E-4537-A844-CA1AE5F80A6A}" srcId="{D316D16D-E260-4B64-A4FD-A046F2C2F0F5}" destId="{AFAE83D6-5687-4C46-B587-794B67119816}" srcOrd="1" destOrd="0" parTransId="{5C5C6D17-B3D0-4624-8460-0CD901C99A70}" sibTransId="{6705D86D-9422-4A08-B855-6521C3FCCC22}"/>
    <dgm:cxn modelId="{87260FDF-69FF-429E-97A3-1A3CB0EA7027}" type="presOf" srcId="{9D086637-4EC0-4C0F-B4DE-D83A93BD5B6F}" destId="{2803820B-0468-429A-B831-6E7FE8E8316D}" srcOrd="0" destOrd="2" presId="urn:microsoft.com/office/officeart/2005/8/layout/chevron2"/>
    <dgm:cxn modelId="{681C2ED2-07AD-4BC8-8114-FADEB090F6A5}" srcId="{4770ABBC-14B1-4CFD-8707-2EE4B1B531CD}" destId="{B8EB4C05-0F55-4052-840F-3E3BBCC61F1F}" srcOrd="1" destOrd="0" parTransId="{EC6019FE-14A9-4972-94F8-C6F18D088CD4}" sibTransId="{1F33F6F3-DEFD-44C2-9A8E-1C4423E82E8E}"/>
    <dgm:cxn modelId="{B0BE9108-474C-4CE0-BC21-07B2E52C484C}" type="presOf" srcId="{7EF25389-1FF5-4E7F-8744-54F27C91A5A7}" destId="{2803820B-0468-429A-B831-6E7FE8E8316D}" srcOrd="0" destOrd="1" presId="urn:microsoft.com/office/officeart/2005/8/layout/chevron2"/>
    <dgm:cxn modelId="{CFF65D13-EFEA-4788-AC73-39C2096C4000}" type="presOf" srcId="{AFAE83D6-5687-4C46-B587-794B67119816}" destId="{4577C932-DCBE-477D-B90F-0C3B0515F654}" srcOrd="0" destOrd="0" presId="urn:microsoft.com/office/officeart/2005/8/layout/chevron2"/>
    <dgm:cxn modelId="{DF248124-B0E1-4049-ACDC-55F16A2A0E1B}" srcId="{AFAE83D6-5687-4C46-B587-794B67119816}" destId="{9D086637-4EC0-4C0F-B4DE-D83A93BD5B6F}" srcOrd="2" destOrd="0" parTransId="{7AB415D7-C55D-49CB-A563-17B2AFE340F0}" sibTransId="{DA004C58-DE12-4BA0-AAF5-02635B135C54}"/>
    <dgm:cxn modelId="{7B88A714-B878-426D-BC88-5E2EBE3B6271}" srcId="{4770ABBC-14B1-4CFD-8707-2EE4B1B531CD}" destId="{031A2E95-83AC-40AB-9C55-14E13C84BAB8}" srcOrd="2" destOrd="0" parTransId="{C7926977-9364-48D2-98B5-E41F84762F78}" sibTransId="{3A87442B-FDF6-403D-9A9D-7AD9E291187E}"/>
    <dgm:cxn modelId="{7AAB0B11-ADB7-4AB1-995A-D0364939E2B9}" type="presOf" srcId="{4770ABBC-14B1-4CFD-8707-2EE4B1B531CD}" destId="{BFE8F93C-55D4-4F89-A3C0-27BE1644277E}" srcOrd="0" destOrd="0" presId="urn:microsoft.com/office/officeart/2005/8/layout/chevron2"/>
    <dgm:cxn modelId="{5A76080A-E628-4162-8C39-7C587FA46D59}" srcId="{4770ABBC-14B1-4CFD-8707-2EE4B1B531CD}" destId="{129BC5CA-0BF1-4B47-8104-FE5FE2E12C36}" srcOrd="0" destOrd="0" parTransId="{A7D0DC66-BC78-433F-B90F-EC19D202245D}" sibTransId="{F17DD6FB-C233-4A79-8896-FCBCD9F9B967}"/>
    <dgm:cxn modelId="{A73DB165-322D-4299-B4BD-37E34E595BEB}" srcId="{D316D16D-E260-4B64-A4FD-A046F2C2F0F5}" destId="{4770ABBC-14B1-4CFD-8707-2EE4B1B531CD}" srcOrd="0" destOrd="0" parTransId="{BF7FED85-85D1-492F-BDF7-438FC4A0967A}" sibTransId="{213A50A6-2315-4F92-A104-75B1037F9F3B}"/>
    <dgm:cxn modelId="{14B3C75A-19D0-443C-BFA3-8890AB06ED49}" type="presOf" srcId="{D316D16D-E260-4B64-A4FD-A046F2C2F0F5}" destId="{B67EC676-A0BF-47FE-9785-758B644EA22B}" srcOrd="0" destOrd="0" presId="urn:microsoft.com/office/officeart/2005/8/layout/chevron2"/>
    <dgm:cxn modelId="{C0B6DF2A-E934-4844-AF12-8239317DF0CF}" type="presOf" srcId="{40DCEBDD-8F19-4D4A-A18D-16A5D5BDA6F9}" destId="{2803820B-0468-429A-B831-6E7FE8E8316D}" srcOrd="0" destOrd="0" presId="urn:microsoft.com/office/officeart/2005/8/layout/chevron2"/>
    <dgm:cxn modelId="{71B18A9B-F66C-40AD-BEB5-E5496D2FCBD4}" srcId="{AFAE83D6-5687-4C46-B587-794B67119816}" destId="{7EF25389-1FF5-4E7F-8744-54F27C91A5A7}" srcOrd="1" destOrd="0" parTransId="{632D3197-CCA0-4149-867E-0A0293936446}" sibTransId="{D5070414-CCBC-4C36-B483-E9BAEF00E50D}"/>
    <dgm:cxn modelId="{AC901A8B-E426-4094-B6FF-8A6DE0BDD3F0}" type="presOf" srcId="{129BC5CA-0BF1-4B47-8104-FE5FE2E12C36}" destId="{39C10EA3-6DB2-49D4-9789-0057B5175442}" srcOrd="0" destOrd="0" presId="urn:microsoft.com/office/officeart/2005/8/layout/chevron2"/>
    <dgm:cxn modelId="{25114AB7-DECC-4B53-894E-F93CE5E33E7F}" type="presOf" srcId="{031A2E95-83AC-40AB-9C55-14E13C84BAB8}" destId="{39C10EA3-6DB2-49D4-9789-0057B5175442}" srcOrd="0" destOrd="2" presId="urn:microsoft.com/office/officeart/2005/8/layout/chevron2"/>
    <dgm:cxn modelId="{EEEA8B13-CB77-4D51-AEFF-3CE060AA17CE}" srcId="{AFAE83D6-5687-4C46-B587-794B67119816}" destId="{40DCEBDD-8F19-4D4A-A18D-16A5D5BDA6F9}" srcOrd="0" destOrd="0" parTransId="{00E52074-05E6-41E3-984A-9F1E07267C5D}" sibTransId="{B46740EA-D7BF-408B-AD56-6FD9754A4174}"/>
    <dgm:cxn modelId="{358001C3-46C2-4177-AEE2-F3AEA61C14A7}" type="presOf" srcId="{B8EB4C05-0F55-4052-840F-3E3BBCC61F1F}" destId="{39C10EA3-6DB2-49D4-9789-0057B5175442}" srcOrd="0" destOrd="1" presId="urn:microsoft.com/office/officeart/2005/8/layout/chevron2"/>
    <dgm:cxn modelId="{615029E6-A436-42D1-9F75-8193A6E77456}" type="presParOf" srcId="{B67EC676-A0BF-47FE-9785-758B644EA22B}" destId="{C1498A48-3037-427D-95C3-4A89982A9576}" srcOrd="0" destOrd="0" presId="urn:microsoft.com/office/officeart/2005/8/layout/chevron2"/>
    <dgm:cxn modelId="{F8C32FC3-576A-4412-BD61-CE22F18470BD}" type="presParOf" srcId="{C1498A48-3037-427D-95C3-4A89982A9576}" destId="{BFE8F93C-55D4-4F89-A3C0-27BE1644277E}" srcOrd="0" destOrd="0" presId="urn:microsoft.com/office/officeart/2005/8/layout/chevron2"/>
    <dgm:cxn modelId="{71560426-C18C-4213-91DB-42A1BEF49A4C}" type="presParOf" srcId="{C1498A48-3037-427D-95C3-4A89982A9576}" destId="{39C10EA3-6DB2-49D4-9789-0057B5175442}" srcOrd="1" destOrd="0" presId="urn:microsoft.com/office/officeart/2005/8/layout/chevron2"/>
    <dgm:cxn modelId="{8B4DB92B-1D65-4611-B2BE-BCD4DC54A7FF}" type="presParOf" srcId="{B67EC676-A0BF-47FE-9785-758B644EA22B}" destId="{E35BF768-0158-4CBC-9010-49DDE46A399E}" srcOrd="1" destOrd="0" presId="urn:microsoft.com/office/officeart/2005/8/layout/chevron2"/>
    <dgm:cxn modelId="{47C836BD-54D9-4815-9296-4602ECFF2C4A}" type="presParOf" srcId="{B67EC676-A0BF-47FE-9785-758B644EA22B}" destId="{B98D7CDD-8F84-452E-9286-7895D7B0E099}" srcOrd="2" destOrd="0" presId="urn:microsoft.com/office/officeart/2005/8/layout/chevron2"/>
    <dgm:cxn modelId="{30511E0E-8C2B-4CD0-B85B-4C68652E449B}" type="presParOf" srcId="{B98D7CDD-8F84-452E-9286-7895D7B0E099}" destId="{4577C932-DCBE-477D-B90F-0C3B0515F654}" srcOrd="0" destOrd="0" presId="urn:microsoft.com/office/officeart/2005/8/layout/chevron2"/>
    <dgm:cxn modelId="{8A91FD84-8016-4646-8CA5-B42E3F3A5628}" type="presParOf" srcId="{B98D7CDD-8F84-452E-9286-7895D7B0E099}" destId="{2803820B-0468-429A-B831-6E7FE8E831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4182C3-7469-45C6-BD12-7B6B2350A79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C433BF2-5E03-4293-B393-46E723AE964B}">
      <dgm:prSet phldrT="[Texto]"/>
      <dgm:spPr/>
      <dgm:t>
        <a:bodyPr/>
        <a:lstStyle/>
        <a:p>
          <a:r>
            <a:rPr lang="es-ES" dirty="0" smtClean="0"/>
            <a:t>Uno de los aspectos que más ha causado controversia entre los maestros en relación con la evaluación, es la posibilidad de permitir a los estudiantes que participen en la decisión.</a:t>
          </a:r>
          <a:endParaRPr lang="es-ES" dirty="0"/>
        </a:p>
      </dgm:t>
    </dgm:pt>
    <dgm:pt modelId="{553EE383-6465-460D-AE5F-2384E4A9C8C6}" type="parTrans" cxnId="{3B7A524A-AEA7-45AB-8C16-88B14F4C8C87}">
      <dgm:prSet/>
      <dgm:spPr/>
      <dgm:t>
        <a:bodyPr/>
        <a:lstStyle/>
        <a:p>
          <a:endParaRPr lang="es-ES"/>
        </a:p>
      </dgm:t>
    </dgm:pt>
    <dgm:pt modelId="{042E0551-468A-4070-AAF3-9BBCC17130EC}" type="sibTrans" cxnId="{3B7A524A-AEA7-45AB-8C16-88B14F4C8C87}">
      <dgm:prSet/>
      <dgm:spPr/>
      <dgm:t>
        <a:bodyPr/>
        <a:lstStyle/>
        <a:p>
          <a:endParaRPr lang="es-ES"/>
        </a:p>
      </dgm:t>
    </dgm:pt>
    <dgm:pt modelId="{E91A8EE7-C8F1-4DB3-8C3E-68EEDBEEC076}">
      <dgm:prSet phldrT="[Texto]"/>
      <dgm:spPr/>
      <dgm:t>
        <a:bodyPr/>
        <a:lstStyle/>
        <a:p>
          <a:r>
            <a:rPr lang="es-ES" dirty="0" smtClean="0"/>
            <a:t>Es una gráfica de evaluación entre maestros y alumnos. La rúbrica tiene por un lado de la gráfica los “Criterios” y arriba los rangos que servirán para evaluar el dominio</a:t>
          </a:r>
          <a:endParaRPr lang="es-ES" dirty="0"/>
        </a:p>
      </dgm:t>
    </dgm:pt>
    <dgm:pt modelId="{50EC4F67-8AEA-4146-AF96-87E3B607006A}" type="parTrans" cxnId="{E1A7633B-99DB-45E6-95BA-A72343EBFF32}">
      <dgm:prSet/>
      <dgm:spPr/>
      <dgm:t>
        <a:bodyPr/>
        <a:lstStyle/>
        <a:p>
          <a:endParaRPr lang="es-ES"/>
        </a:p>
      </dgm:t>
    </dgm:pt>
    <dgm:pt modelId="{EE38EE8F-ED28-4FAC-BF15-2662B119BECA}" type="sibTrans" cxnId="{E1A7633B-99DB-45E6-95BA-A72343EBFF32}">
      <dgm:prSet/>
      <dgm:spPr/>
      <dgm:t>
        <a:bodyPr/>
        <a:lstStyle/>
        <a:p>
          <a:endParaRPr lang="es-ES"/>
        </a:p>
      </dgm:t>
    </dgm:pt>
    <dgm:pt modelId="{3ACFFFC3-4D67-45A3-BD63-6A75B9EEB346}">
      <dgm:prSet phldrT="[Texto]"/>
      <dgm:spPr/>
      <dgm:t>
        <a:bodyPr/>
        <a:lstStyle/>
        <a:p>
          <a:r>
            <a:rPr lang="es-ES" dirty="0" smtClean="0"/>
            <a:t>En la rúbrica también pueden aparecer el valor numérico o verbal según la importancia de cada criterio.</a:t>
          </a:r>
          <a:endParaRPr lang="es-ES" dirty="0"/>
        </a:p>
      </dgm:t>
    </dgm:pt>
    <dgm:pt modelId="{4A6437CA-741E-4B6C-986F-DD324651630D}" type="parTrans" cxnId="{2F9A19E0-5282-4067-8685-0242DD4B8B8E}">
      <dgm:prSet/>
      <dgm:spPr/>
      <dgm:t>
        <a:bodyPr/>
        <a:lstStyle/>
        <a:p>
          <a:endParaRPr lang="es-ES"/>
        </a:p>
      </dgm:t>
    </dgm:pt>
    <dgm:pt modelId="{3AF0D444-49A6-4F99-83AE-EAC32D80AA60}" type="sibTrans" cxnId="{2F9A19E0-5282-4067-8685-0242DD4B8B8E}">
      <dgm:prSet/>
      <dgm:spPr/>
      <dgm:t>
        <a:bodyPr/>
        <a:lstStyle/>
        <a:p>
          <a:endParaRPr lang="es-ES"/>
        </a:p>
      </dgm:t>
    </dgm:pt>
    <dgm:pt modelId="{BC433EBE-C954-4D78-A0E7-74223765E573}" type="pres">
      <dgm:prSet presAssocID="{D14182C3-7469-45C6-BD12-7B6B2350A79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3E61F2B-77DF-4E94-8E0C-BD5DF93271B8}" type="pres">
      <dgm:prSet presAssocID="{2C433BF2-5E03-4293-B393-46E723AE964B}" presName="comp" presStyleCnt="0"/>
      <dgm:spPr/>
    </dgm:pt>
    <dgm:pt modelId="{0874845D-8D22-4FD5-83D1-AC5BDCC502C9}" type="pres">
      <dgm:prSet presAssocID="{2C433BF2-5E03-4293-B393-46E723AE964B}" presName="box" presStyleLbl="node1" presStyleIdx="0" presStyleCnt="3"/>
      <dgm:spPr/>
      <dgm:t>
        <a:bodyPr/>
        <a:lstStyle/>
        <a:p>
          <a:endParaRPr lang="es-ES"/>
        </a:p>
      </dgm:t>
    </dgm:pt>
    <dgm:pt modelId="{F7874AAB-ADA2-4044-A870-1C6C8C1495ED}" type="pres">
      <dgm:prSet presAssocID="{2C433BF2-5E03-4293-B393-46E723AE964B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09E8F35-F5FF-418A-A40B-E84D39D9C9E5}" type="pres">
      <dgm:prSet presAssocID="{2C433BF2-5E03-4293-B393-46E723AE964B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CFA687-0A8B-4154-A176-FD1B45FD341F}" type="pres">
      <dgm:prSet presAssocID="{042E0551-468A-4070-AAF3-9BBCC17130EC}" presName="spacer" presStyleCnt="0"/>
      <dgm:spPr/>
    </dgm:pt>
    <dgm:pt modelId="{7D04122C-F20F-4192-AF75-96EF1004F8E7}" type="pres">
      <dgm:prSet presAssocID="{E91A8EE7-C8F1-4DB3-8C3E-68EEDBEEC076}" presName="comp" presStyleCnt="0"/>
      <dgm:spPr/>
    </dgm:pt>
    <dgm:pt modelId="{9CBFE7FB-2EF4-4D95-B79F-4BE85A47B780}" type="pres">
      <dgm:prSet presAssocID="{E91A8EE7-C8F1-4DB3-8C3E-68EEDBEEC076}" presName="box" presStyleLbl="node1" presStyleIdx="1" presStyleCnt="3"/>
      <dgm:spPr/>
      <dgm:t>
        <a:bodyPr/>
        <a:lstStyle/>
        <a:p>
          <a:endParaRPr lang="es-ES"/>
        </a:p>
      </dgm:t>
    </dgm:pt>
    <dgm:pt modelId="{070A55EE-625B-49FF-A8D0-F6C2C3974951}" type="pres">
      <dgm:prSet presAssocID="{E91A8EE7-C8F1-4DB3-8C3E-68EEDBEEC076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76FF93F-671E-4AD6-8D0A-D0B14FD4C503}" type="pres">
      <dgm:prSet presAssocID="{E91A8EE7-C8F1-4DB3-8C3E-68EEDBEEC0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934951-840B-4363-896D-689F6653615C}" type="pres">
      <dgm:prSet presAssocID="{EE38EE8F-ED28-4FAC-BF15-2662B119BECA}" presName="spacer" presStyleCnt="0"/>
      <dgm:spPr/>
    </dgm:pt>
    <dgm:pt modelId="{347E6BD6-3BFE-4673-A345-45EB34F95F35}" type="pres">
      <dgm:prSet presAssocID="{3ACFFFC3-4D67-45A3-BD63-6A75B9EEB346}" presName="comp" presStyleCnt="0"/>
      <dgm:spPr/>
    </dgm:pt>
    <dgm:pt modelId="{085DDD62-46EF-4F1F-91A9-A4ADD6692CCB}" type="pres">
      <dgm:prSet presAssocID="{3ACFFFC3-4D67-45A3-BD63-6A75B9EEB346}" presName="box" presStyleLbl="node1" presStyleIdx="2" presStyleCnt="3"/>
      <dgm:spPr/>
      <dgm:t>
        <a:bodyPr/>
        <a:lstStyle/>
        <a:p>
          <a:endParaRPr lang="es-ES"/>
        </a:p>
      </dgm:t>
    </dgm:pt>
    <dgm:pt modelId="{50C646AD-D062-4DDD-8F97-70156281BEE9}" type="pres">
      <dgm:prSet presAssocID="{3ACFFFC3-4D67-45A3-BD63-6A75B9EEB346}" presName="img" presStyleLbl="fgImgPlace1" presStyleIdx="2" presStyleCnt="3" custLinFactNeighborY="-44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90B8F85A-C536-486E-A7D2-5167209BFF5D}" type="pres">
      <dgm:prSet presAssocID="{3ACFFFC3-4D67-45A3-BD63-6A75B9EEB34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D9F265-868D-48A5-A420-DC606A310F5F}" type="presOf" srcId="{E91A8EE7-C8F1-4DB3-8C3E-68EEDBEEC076}" destId="{A76FF93F-671E-4AD6-8D0A-D0B14FD4C503}" srcOrd="1" destOrd="0" presId="urn:microsoft.com/office/officeart/2005/8/layout/vList4"/>
    <dgm:cxn modelId="{2F9A19E0-5282-4067-8685-0242DD4B8B8E}" srcId="{D14182C3-7469-45C6-BD12-7B6B2350A79B}" destId="{3ACFFFC3-4D67-45A3-BD63-6A75B9EEB346}" srcOrd="2" destOrd="0" parTransId="{4A6437CA-741E-4B6C-986F-DD324651630D}" sibTransId="{3AF0D444-49A6-4F99-83AE-EAC32D80AA60}"/>
    <dgm:cxn modelId="{63B1BF62-FAFA-4717-A3F2-33C4B24CD260}" type="presOf" srcId="{2C433BF2-5E03-4293-B393-46E723AE964B}" destId="{A09E8F35-F5FF-418A-A40B-E84D39D9C9E5}" srcOrd="1" destOrd="0" presId="urn:microsoft.com/office/officeart/2005/8/layout/vList4"/>
    <dgm:cxn modelId="{714E9084-4895-42F6-AFA5-CB78D52A4013}" type="presOf" srcId="{E91A8EE7-C8F1-4DB3-8C3E-68EEDBEEC076}" destId="{9CBFE7FB-2EF4-4D95-B79F-4BE85A47B780}" srcOrd="0" destOrd="0" presId="urn:microsoft.com/office/officeart/2005/8/layout/vList4"/>
    <dgm:cxn modelId="{4C197819-1E4C-4942-BED5-DEFF07BC3243}" type="presOf" srcId="{3ACFFFC3-4D67-45A3-BD63-6A75B9EEB346}" destId="{90B8F85A-C536-486E-A7D2-5167209BFF5D}" srcOrd="1" destOrd="0" presId="urn:microsoft.com/office/officeart/2005/8/layout/vList4"/>
    <dgm:cxn modelId="{E0B862E7-8C6E-4133-8435-4DD48FD94115}" type="presOf" srcId="{D14182C3-7469-45C6-BD12-7B6B2350A79B}" destId="{BC433EBE-C954-4D78-A0E7-74223765E573}" srcOrd="0" destOrd="0" presId="urn:microsoft.com/office/officeart/2005/8/layout/vList4"/>
    <dgm:cxn modelId="{78E04D4A-47DB-498F-B203-BAF5D0613438}" type="presOf" srcId="{3ACFFFC3-4D67-45A3-BD63-6A75B9EEB346}" destId="{085DDD62-46EF-4F1F-91A9-A4ADD6692CCB}" srcOrd="0" destOrd="0" presId="urn:microsoft.com/office/officeart/2005/8/layout/vList4"/>
    <dgm:cxn modelId="{CA6CB627-DBEA-41C3-9D54-89530384BBCD}" type="presOf" srcId="{2C433BF2-5E03-4293-B393-46E723AE964B}" destId="{0874845D-8D22-4FD5-83D1-AC5BDCC502C9}" srcOrd="0" destOrd="0" presId="urn:microsoft.com/office/officeart/2005/8/layout/vList4"/>
    <dgm:cxn modelId="{3B7A524A-AEA7-45AB-8C16-88B14F4C8C87}" srcId="{D14182C3-7469-45C6-BD12-7B6B2350A79B}" destId="{2C433BF2-5E03-4293-B393-46E723AE964B}" srcOrd="0" destOrd="0" parTransId="{553EE383-6465-460D-AE5F-2384E4A9C8C6}" sibTransId="{042E0551-468A-4070-AAF3-9BBCC17130EC}"/>
    <dgm:cxn modelId="{E1A7633B-99DB-45E6-95BA-A72343EBFF32}" srcId="{D14182C3-7469-45C6-BD12-7B6B2350A79B}" destId="{E91A8EE7-C8F1-4DB3-8C3E-68EEDBEEC076}" srcOrd="1" destOrd="0" parTransId="{50EC4F67-8AEA-4146-AF96-87E3B607006A}" sibTransId="{EE38EE8F-ED28-4FAC-BF15-2662B119BECA}"/>
    <dgm:cxn modelId="{02AF899B-544B-49A5-AFC7-2D7304161652}" type="presParOf" srcId="{BC433EBE-C954-4D78-A0E7-74223765E573}" destId="{53E61F2B-77DF-4E94-8E0C-BD5DF93271B8}" srcOrd="0" destOrd="0" presId="urn:microsoft.com/office/officeart/2005/8/layout/vList4"/>
    <dgm:cxn modelId="{5D07E31D-7A6A-4EA6-AD01-A91E6638A304}" type="presParOf" srcId="{53E61F2B-77DF-4E94-8E0C-BD5DF93271B8}" destId="{0874845D-8D22-4FD5-83D1-AC5BDCC502C9}" srcOrd="0" destOrd="0" presId="urn:microsoft.com/office/officeart/2005/8/layout/vList4"/>
    <dgm:cxn modelId="{6E3C843C-5B57-4AFD-9889-E6F5734FC9FE}" type="presParOf" srcId="{53E61F2B-77DF-4E94-8E0C-BD5DF93271B8}" destId="{F7874AAB-ADA2-4044-A870-1C6C8C1495ED}" srcOrd="1" destOrd="0" presId="urn:microsoft.com/office/officeart/2005/8/layout/vList4"/>
    <dgm:cxn modelId="{56B6877C-A959-434E-9BC6-590467D2F4BA}" type="presParOf" srcId="{53E61F2B-77DF-4E94-8E0C-BD5DF93271B8}" destId="{A09E8F35-F5FF-418A-A40B-E84D39D9C9E5}" srcOrd="2" destOrd="0" presId="urn:microsoft.com/office/officeart/2005/8/layout/vList4"/>
    <dgm:cxn modelId="{95B0E969-FAF2-4EE7-B51B-BEDC0A340982}" type="presParOf" srcId="{BC433EBE-C954-4D78-A0E7-74223765E573}" destId="{6FCFA687-0A8B-4154-A176-FD1B45FD341F}" srcOrd="1" destOrd="0" presId="urn:microsoft.com/office/officeart/2005/8/layout/vList4"/>
    <dgm:cxn modelId="{ED0D2562-2222-4CEF-89CB-875B03E37A70}" type="presParOf" srcId="{BC433EBE-C954-4D78-A0E7-74223765E573}" destId="{7D04122C-F20F-4192-AF75-96EF1004F8E7}" srcOrd="2" destOrd="0" presId="urn:microsoft.com/office/officeart/2005/8/layout/vList4"/>
    <dgm:cxn modelId="{7180A6A1-A858-4D23-A809-16EC41E3444F}" type="presParOf" srcId="{7D04122C-F20F-4192-AF75-96EF1004F8E7}" destId="{9CBFE7FB-2EF4-4D95-B79F-4BE85A47B780}" srcOrd="0" destOrd="0" presId="urn:microsoft.com/office/officeart/2005/8/layout/vList4"/>
    <dgm:cxn modelId="{21765A60-7722-46B7-A131-5D7794B8D0AF}" type="presParOf" srcId="{7D04122C-F20F-4192-AF75-96EF1004F8E7}" destId="{070A55EE-625B-49FF-A8D0-F6C2C3974951}" srcOrd="1" destOrd="0" presId="urn:microsoft.com/office/officeart/2005/8/layout/vList4"/>
    <dgm:cxn modelId="{32FEBF6F-45E2-493B-92E6-027152FA106E}" type="presParOf" srcId="{7D04122C-F20F-4192-AF75-96EF1004F8E7}" destId="{A76FF93F-671E-4AD6-8D0A-D0B14FD4C503}" srcOrd="2" destOrd="0" presId="urn:microsoft.com/office/officeart/2005/8/layout/vList4"/>
    <dgm:cxn modelId="{927DCD5C-F1E4-4376-A264-7695FC5C788B}" type="presParOf" srcId="{BC433EBE-C954-4D78-A0E7-74223765E573}" destId="{FD934951-840B-4363-896D-689F6653615C}" srcOrd="3" destOrd="0" presId="urn:microsoft.com/office/officeart/2005/8/layout/vList4"/>
    <dgm:cxn modelId="{12FE6FAF-7BE4-4A8F-8DE1-2CCF9DB2FA9C}" type="presParOf" srcId="{BC433EBE-C954-4D78-A0E7-74223765E573}" destId="{347E6BD6-3BFE-4673-A345-45EB34F95F35}" srcOrd="4" destOrd="0" presId="urn:microsoft.com/office/officeart/2005/8/layout/vList4"/>
    <dgm:cxn modelId="{98A02E2D-67A4-424F-9B50-C67760A50178}" type="presParOf" srcId="{347E6BD6-3BFE-4673-A345-45EB34F95F35}" destId="{085DDD62-46EF-4F1F-91A9-A4ADD6692CCB}" srcOrd="0" destOrd="0" presId="urn:microsoft.com/office/officeart/2005/8/layout/vList4"/>
    <dgm:cxn modelId="{5387706A-4696-4140-AB42-43A83F6502D4}" type="presParOf" srcId="{347E6BD6-3BFE-4673-A345-45EB34F95F35}" destId="{50C646AD-D062-4DDD-8F97-70156281BEE9}" srcOrd="1" destOrd="0" presId="urn:microsoft.com/office/officeart/2005/8/layout/vList4"/>
    <dgm:cxn modelId="{8670658B-F5D1-4709-87F9-AFE798619E33}" type="presParOf" srcId="{347E6BD6-3BFE-4673-A345-45EB34F95F35}" destId="{90B8F85A-C536-486E-A7D2-5167209BFF5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F3092C-6306-489F-9123-CE7E7BB319F5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18BCCB8-0761-42FE-B9F6-C99A59B9E172}">
      <dgm:prSet phldrT="[Texto]"/>
      <dgm:spPr/>
      <dgm:t>
        <a:bodyPr/>
        <a:lstStyle/>
        <a:p>
          <a:r>
            <a:rPr lang="es-ES" dirty="0" smtClean="0"/>
            <a:t>Consideraciones</a:t>
          </a:r>
          <a:endParaRPr lang="es-ES" dirty="0"/>
        </a:p>
      </dgm:t>
    </dgm:pt>
    <dgm:pt modelId="{1167B398-EB08-4B41-ADAE-F7CDE68C80C0}" type="parTrans" cxnId="{855F9847-100C-4878-ADE2-023CCC18313F}">
      <dgm:prSet/>
      <dgm:spPr/>
      <dgm:t>
        <a:bodyPr/>
        <a:lstStyle/>
        <a:p>
          <a:endParaRPr lang="es-ES"/>
        </a:p>
      </dgm:t>
    </dgm:pt>
    <dgm:pt modelId="{FAF1BB4A-BF65-4C7C-BB18-40F021F13AEB}" type="sibTrans" cxnId="{855F9847-100C-4878-ADE2-023CCC18313F}">
      <dgm:prSet/>
      <dgm:spPr/>
      <dgm:t>
        <a:bodyPr/>
        <a:lstStyle/>
        <a:p>
          <a:endParaRPr lang="es-ES"/>
        </a:p>
      </dgm:t>
    </dgm:pt>
    <dgm:pt modelId="{CA6A15C4-DDC8-444E-9B2C-D9EB8B80E32F}">
      <dgm:prSet phldrT="[Texto]"/>
      <dgm:spPr/>
      <dgm:t>
        <a:bodyPr/>
        <a:lstStyle/>
        <a:p>
          <a:r>
            <a:rPr lang="es-ES" dirty="0" smtClean="0"/>
            <a:t>En una rúbrica  se evalúan los aspectos que “valen la pena”</a:t>
          </a:r>
          <a:endParaRPr lang="es-ES" dirty="0"/>
        </a:p>
      </dgm:t>
    </dgm:pt>
    <dgm:pt modelId="{EA62334A-7A4F-4579-9FB4-53BDB42624DE}" type="parTrans" cxnId="{35622B83-E8DA-4E34-9594-500366EEA3A4}">
      <dgm:prSet/>
      <dgm:spPr/>
      <dgm:t>
        <a:bodyPr/>
        <a:lstStyle/>
        <a:p>
          <a:endParaRPr lang="es-ES"/>
        </a:p>
      </dgm:t>
    </dgm:pt>
    <dgm:pt modelId="{D011A0DD-D96D-4D46-97D1-745B60F9A302}" type="sibTrans" cxnId="{35622B83-E8DA-4E34-9594-500366EEA3A4}">
      <dgm:prSet/>
      <dgm:spPr/>
      <dgm:t>
        <a:bodyPr/>
        <a:lstStyle/>
        <a:p>
          <a:endParaRPr lang="es-ES"/>
        </a:p>
      </dgm:t>
    </dgm:pt>
    <dgm:pt modelId="{C43F6A12-BE39-4543-B60D-22536DD2EDBB}">
      <dgm:prSet phldrT="[Texto]"/>
      <dgm:spPr/>
      <dgm:t>
        <a:bodyPr/>
        <a:lstStyle/>
        <a:p>
          <a:r>
            <a:rPr lang="es-ES" dirty="0" smtClean="0"/>
            <a:t>Se pueden usar diversos tipos de rangos</a:t>
          </a:r>
          <a:endParaRPr lang="es-ES" dirty="0"/>
        </a:p>
      </dgm:t>
    </dgm:pt>
    <dgm:pt modelId="{B04AA735-58D5-41C8-8F32-B1863B94C80F}" type="parTrans" cxnId="{401D0F77-09EF-4D72-8E68-03176C533FA7}">
      <dgm:prSet/>
      <dgm:spPr/>
      <dgm:t>
        <a:bodyPr/>
        <a:lstStyle/>
        <a:p>
          <a:endParaRPr lang="es-ES"/>
        </a:p>
      </dgm:t>
    </dgm:pt>
    <dgm:pt modelId="{13CE1BA1-D22D-4DBB-85BD-780957BC280E}" type="sibTrans" cxnId="{401D0F77-09EF-4D72-8E68-03176C533FA7}">
      <dgm:prSet/>
      <dgm:spPr/>
      <dgm:t>
        <a:bodyPr/>
        <a:lstStyle/>
        <a:p>
          <a:endParaRPr lang="es-ES"/>
        </a:p>
      </dgm:t>
    </dgm:pt>
    <dgm:pt modelId="{C1DCC2FC-078A-4BBC-BF6B-1A3CF1BEB427}">
      <dgm:prSet phldrT="[Texto]"/>
      <dgm:spPr/>
      <dgm:t>
        <a:bodyPr/>
        <a:lstStyle/>
        <a:p>
          <a:r>
            <a:rPr lang="es-ES" dirty="0" smtClean="0"/>
            <a:t>Cada rango debe definirse.</a:t>
          </a:r>
          <a:endParaRPr lang="es-ES" dirty="0"/>
        </a:p>
      </dgm:t>
    </dgm:pt>
    <dgm:pt modelId="{AA2595EA-8C41-41D1-97E7-0CE975F37461}" type="parTrans" cxnId="{5C89987C-6A45-49D0-9CBE-A6909B9969A0}">
      <dgm:prSet/>
      <dgm:spPr/>
      <dgm:t>
        <a:bodyPr/>
        <a:lstStyle/>
        <a:p>
          <a:endParaRPr lang="es-ES"/>
        </a:p>
      </dgm:t>
    </dgm:pt>
    <dgm:pt modelId="{E2D000D3-260B-4EE5-B0F3-D1F40FC48356}" type="sibTrans" cxnId="{5C89987C-6A45-49D0-9CBE-A6909B9969A0}">
      <dgm:prSet/>
      <dgm:spPr/>
      <dgm:t>
        <a:bodyPr/>
        <a:lstStyle/>
        <a:p>
          <a:endParaRPr lang="es-ES"/>
        </a:p>
      </dgm:t>
    </dgm:pt>
    <dgm:pt modelId="{687B05D3-8E36-4046-889D-A8838DA7944F}" type="pres">
      <dgm:prSet presAssocID="{C3F3092C-6306-489F-9123-CE7E7BB319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A35F8C-D399-429C-B7E9-8F896B5405B6}" type="pres">
      <dgm:prSet presAssocID="{918BCCB8-0761-42FE-B9F6-C99A59B9E172}" presName="roof" presStyleLbl="dkBgShp" presStyleIdx="0" presStyleCnt="2"/>
      <dgm:spPr/>
      <dgm:t>
        <a:bodyPr/>
        <a:lstStyle/>
        <a:p>
          <a:endParaRPr lang="es-ES"/>
        </a:p>
      </dgm:t>
    </dgm:pt>
    <dgm:pt modelId="{0FF11BB6-0C85-4075-AE70-A6DA345CE12B}" type="pres">
      <dgm:prSet presAssocID="{918BCCB8-0761-42FE-B9F6-C99A59B9E172}" presName="pillars" presStyleCnt="0"/>
      <dgm:spPr/>
    </dgm:pt>
    <dgm:pt modelId="{AC15CF9A-6687-4662-96F4-DB8EC266D814}" type="pres">
      <dgm:prSet presAssocID="{918BCCB8-0761-42FE-B9F6-C99A59B9E17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77572C-6F68-4BF0-83E0-F6C99CD6632A}" type="pres">
      <dgm:prSet presAssocID="{C43F6A12-BE39-4543-B60D-22536DD2EDB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5FBC86-CB3D-4432-A4F9-9B0D1737AE52}" type="pres">
      <dgm:prSet presAssocID="{C1DCC2FC-078A-4BBC-BF6B-1A3CF1BEB42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372136-CC42-443F-89BB-2C738E94A38D}" type="pres">
      <dgm:prSet presAssocID="{918BCCB8-0761-42FE-B9F6-C99A59B9E172}" presName="base" presStyleLbl="dkBgShp" presStyleIdx="1" presStyleCnt="2"/>
      <dgm:spPr/>
    </dgm:pt>
  </dgm:ptLst>
  <dgm:cxnLst>
    <dgm:cxn modelId="{6B71C274-B919-4E26-BA56-E56B5C7BA3D5}" type="presOf" srcId="{918BCCB8-0761-42FE-B9F6-C99A59B9E172}" destId="{A3A35F8C-D399-429C-B7E9-8F896B5405B6}" srcOrd="0" destOrd="0" presId="urn:microsoft.com/office/officeart/2005/8/layout/hList3"/>
    <dgm:cxn modelId="{855F9847-100C-4878-ADE2-023CCC18313F}" srcId="{C3F3092C-6306-489F-9123-CE7E7BB319F5}" destId="{918BCCB8-0761-42FE-B9F6-C99A59B9E172}" srcOrd="0" destOrd="0" parTransId="{1167B398-EB08-4B41-ADAE-F7CDE68C80C0}" sibTransId="{FAF1BB4A-BF65-4C7C-BB18-40F021F13AEB}"/>
    <dgm:cxn modelId="{5D9DDA78-F982-40BE-89FC-7212F38FA00E}" type="presOf" srcId="{CA6A15C4-DDC8-444E-9B2C-D9EB8B80E32F}" destId="{AC15CF9A-6687-4662-96F4-DB8EC266D814}" srcOrd="0" destOrd="0" presId="urn:microsoft.com/office/officeart/2005/8/layout/hList3"/>
    <dgm:cxn modelId="{92FC6A6A-F662-4105-B3D8-6984E6A4A442}" type="presOf" srcId="{C43F6A12-BE39-4543-B60D-22536DD2EDBB}" destId="{6177572C-6F68-4BF0-83E0-F6C99CD6632A}" srcOrd="0" destOrd="0" presId="urn:microsoft.com/office/officeart/2005/8/layout/hList3"/>
    <dgm:cxn modelId="{401D0F77-09EF-4D72-8E68-03176C533FA7}" srcId="{918BCCB8-0761-42FE-B9F6-C99A59B9E172}" destId="{C43F6A12-BE39-4543-B60D-22536DD2EDBB}" srcOrd="1" destOrd="0" parTransId="{B04AA735-58D5-41C8-8F32-B1863B94C80F}" sibTransId="{13CE1BA1-D22D-4DBB-85BD-780957BC280E}"/>
    <dgm:cxn modelId="{C5CBAF75-B464-4D6D-BA63-E19BE6068E04}" type="presOf" srcId="{C1DCC2FC-078A-4BBC-BF6B-1A3CF1BEB427}" destId="{F85FBC86-CB3D-4432-A4F9-9B0D1737AE52}" srcOrd="0" destOrd="0" presId="urn:microsoft.com/office/officeart/2005/8/layout/hList3"/>
    <dgm:cxn modelId="{5C89987C-6A45-49D0-9CBE-A6909B9969A0}" srcId="{918BCCB8-0761-42FE-B9F6-C99A59B9E172}" destId="{C1DCC2FC-078A-4BBC-BF6B-1A3CF1BEB427}" srcOrd="2" destOrd="0" parTransId="{AA2595EA-8C41-41D1-97E7-0CE975F37461}" sibTransId="{E2D000D3-260B-4EE5-B0F3-D1F40FC48356}"/>
    <dgm:cxn modelId="{35622B83-E8DA-4E34-9594-500366EEA3A4}" srcId="{918BCCB8-0761-42FE-B9F6-C99A59B9E172}" destId="{CA6A15C4-DDC8-444E-9B2C-D9EB8B80E32F}" srcOrd="0" destOrd="0" parTransId="{EA62334A-7A4F-4579-9FB4-53BDB42624DE}" sibTransId="{D011A0DD-D96D-4D46-97D1-745B60F9A302}"/>
    <dgm:cxn modelId="{5FCF5C92-BBFE-4777-96F8-066ABDFE5717}" type="presOf" srcId="{C3F3092C-6306-489F-9123-CE7E7BB319F5}" destId="{687B05D3-8E36-4046-889D-A8838DA7944F}" srcOrd="0" destOrd="0" presId="urn:microsoft.com/office/officeart/2005/8/layout/hList3"/>
    <dgm:cxn modelId="{807112AD-70D2-4E83-A04F-4DE781F97600}" type="presParOf" srcId="{687B05D3-8E36-4046-889D-A8838DA7944F}" destId="{A3A35F8C-D399-429C-B7E9-8F896B5405B6}" srcOrd="0" destOrd="0" presId="urn:microsoft.com/office/officeart/2005/8/layout/hList3"/>
    <dgm:cxn modelId="{D50A9CE5-0D96-456A-A43D-C03C3B9F5BD7}" type="presParOf" srcId="{687B05D3-8E36-4046-889D-A8838DA7944F}" destId="{0FF11BB6-0C85-4075-AE70-A6DA345CE12B}" srcOrd="1" destOrd="0" presId="urn:microsoft.com/office/officeart/2005/8/layout/hList3"/>
    <dgm:cxn modelId="{0C642BF1-B27D-4364-9F21-C353A89A3D64}" type="presParOf" srcId="{0FF11BB6-0C85-4075-AE70-A6DA345CE12B}" destId="{AC15CF9A-6687-4662-96F4-DB8EC266D814}" srcOrd="0" destOrd="0" presId="urn:microsoft.com/office/officeart/2005/8/layout/hList3"/>
    <dgm:cxn modelId="{36FE583D-690D-48BE-897B-1E5654B50641}" type="presParOf" srcId="{0FF11BB6-0C85-4075-AE70-A6DA345CE12B}" destId="{6177572C-6F68-4BF0-83E0-F6C99CD6632A}" srcOrd="1" destOrd="0" presId="urn:microsoft.com/office/officeart/2005/8/layout/hList3"/>
    <dgm:cxn modelId="{8B59D273-A5CF-4F88-85B4-A5300FEDE9FB}" type="presParOf" srcId="{0FF11BB6-0C85-4075-AE70-A6DA345CE12B}" destId="{F85FBC86-CB3D-4432-A4F9-9B0D1737AE52}" srcOrd="2" destOrd="0" presId="urn:microsoft.com/office/officeart/2005/8/layout/hList3"/>
    <dgm:cxn modelId="{5FE67396-D520-49C1-AC01-B959E2C03D14}" type="presParOf" srcId="{687B05D3-8E36-4046-889D-A8838DA7944F}" destId="{04372136-CC42-443F-89BB-2C738E94A38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536D1CB-2EBE-4561-B13C-958DA2AB3D52}">
      <dsp:nvSpPr>
        <dsp:cNvPr id="0" name=""/>
        <dsp:cNvSpPr/>
      </dsp:nvSpPr>
      <dsp:spPr>
        <a:xfrm>
          <a:off x="0" y="21049"/>
          <a:ext cx="8229600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smtClean="0"/>
            <a:t>Técnicas de observación</a:t>
          </a:r>
          <a:endParaRPr lang="es-ES" sz="3700" kern="1200"/>
        </a:p>
      </dsp:txBody>
      <dsp:txXfrm>
        <a:off x="0" y="21049"/>
        <a:ext cx="8229600" cy="1065600"/>
      </dsp:txXfrm>
    </dsp:sp>
    <dsp:sp modelId="{FB50041A-7A75-4217-905E-219919BDE092}">
      <dsp:nvSpPr>
        <dsp:cNvPr id="0" name=""/>
        <dsp:cNvSpPr/>
      </dsp:nvSpPr>
      <dsp:spPr>
        <a:xfrm>
          <a:off x="0" y="1086649"/>
          <a:ext cx="8229600" cy="41641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just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700" kern="1200" dirty="0" smtClean="0"/>
            <a:t>Consisten en un proceso de descripción del comportamiento del alumno en particular, y los elementos considerados en dicha descripción son interpretados por el evaluador con base en ciertos criterios.</a:t>
          </a:r>
          <a:endParaRPr lang="es-ES" sz="3700" kern="1200" dirty="0"/>
        </a:p>
      </dsp:txBody>
      <dsp:txXfrm>
        <a:off x="0" y="1086649"/>
        <a:ext cx="8229600" cy="41641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7F7868-13F4-44CF-B492-F63F33A1ECB6}">
      <dsp:nvSpPr>
        <dsp:cNvPr id="0" name=""/>
        <dsp:cNvSpPr/>
      </dsp:nvSpPr>
      <dsp:spPr>
        <a:xfrm>
          <a:off x="2465263" y="1271"/>
          <a:ext cx="3299073" cy="16495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600" kern="1200" dirty="0" smtClean="0"/>
            <a:t>Desempeño</a:t>
          </a:r>
          <a:endParaRPr lang="es-ES" sz="4600" kern="1200" dirty="0"/>
        </a:p>
      </dsp:txBody>
      <dsp:txXfrm>
        <a:off x="2465263" y="1271"/>
        <a:ext cx="3299073" cy="1649536"/>
      </dsp:txXfrm>
    </dsp:sp>
    <dsp:sp modelId="{25255AF3-962E-484F-A643-795F6847BE58}">
      <dsp:nvSpPr>
        <dsp:cNvPr id="0" name=""/>
        <dsp:cNvSpPr/>
      </dsp:nvSpPr>
      <dsp:spPr>
        <a:xfrm>
          <a:off x="2795170" y="1650807"/>
          <a:ext cx="329907" cy="123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152"/>
              </a:lnTo>
              <a:lnTo>
                <a:pt x="329907" y="12371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8A923-4A13-4D84-B90D-9D9949DB724D}">
      <dsp:nvSpPr>
        <dsp:cNvPr id="0" name=""/>
        <dsp:cNvSpPr/>
      </dsp:nvSpPr>
      <dsp:spPr>
        <a:xfrm>
          <a:off x="3125078" y="2063191"/>
          <a:ext cx="2639258" cy="1649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 un método que requiere que el estudiante elabore una respuesta o un producto que demuestre su conocimiento y habilidades.</a:t>
          </a:r>
          <a:endParaRPr lang="es-ES" sz="1700" kern="1200" dirty="0"/>
        </a:p>
      </dsp:txBody>
      <dsp:txXfrm>
        <a:off x="3125078" y="2063191"/>
        <a:ext cx="2639258" cy="1649536"/>
      </dsp:txXfrm>
    </dsp:sp>
    <dsp:sp modelId="{7FEBD250-924A-46E2-85B3-42603BEF3092}">
      <dsp:nvSpPr>
        <dsp:cNvPr id="0" name=""/>
        <dsp:cNvSpPr/>
      </dsp:nvSpPr>
      <dsp:spPr>
        <a:xfrm>
          <a:off x="2795170" y="1650807"/>
          <a:ext cx="329907" cy="3299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9073"/>
              </a:lnTo>
              <a:lnTo>
                <a:pt x="329907" y="32990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CE8FA-2C19-4B9E-969C-B7AF16D24FE3}">
      <dsp:nvSpPr>
        <dsp:cNvPr id="0" name=""/>
        <dsp:cNvSpPr/>
      </dsp:nvSpPr>
      <dsp:spPr>
        <a:xfrm>
          <a:off x="3125078" y="4125112"/>
          <a:ext cx="2639258" cy="1649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Puede evaluar: Un procedimiento empleado y un producto resultante.</a:t>
          </a:r>
          <a:endParaRPr lang="es-ES" sz="1700" kern="1200" dirty="0"/>
        </a:p>
      </dsp:txBody>
      <dsp:txXfrm>
        <a:off x="3125078" y="4125112"/>
        <a:ext cx="2639258" cy="164953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F93044-ECB3-4B04-90A5-ADBA5D535ED9}">
      <dsp:nvSpPr>
        <dsp:cNvPr id="0" name=""/>
        <dsp:cNvSpPr/>
      </dsp:nvSpPr>
      <dsp:spPr>
        <a:xfrm>
          <a:off x="0" y="0"/>
          <a:ext cx="8229600" cy="1737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Resulta más fácil evaluar las habilidades de un alumnos midiendo el desempeño que aplicando un examen escrito.</a:t>
          </a:r>
          <a:endParaRPr lang="es-ES" sz="2800" kern="1200" dirty="0"/>
        </a:p>
      </dsp:txBody>
      <dsp:txXfrm>
        <a:off x="1819666" y="0"/>
        <a:ext cx="6409933" cy="1737467"/>
      </dsp:txXfrm>
    </dsp:sp>
    <dsp:sp modelId="{4C835CF3-93EF-462C-AD66-281B80F2A961}">
      <dsp:nvSpPr>
        <dsp:cNvPr id="0" name=""/>
        <dsp:cNvSpPr/>
      </dsp:nvSpPr>
      <dsp:spPr>
        <a:xfrm>
          <a:off x="173746" y="173746"/>
          <a:ext cx="1645920" cy="13899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F842D-47FA-49AC-A492-4AFF03AE6C5A}">
      <dsp:nvSpPr>
        <dsp:cNvPr id="0" name=""/>
        <dsp:cNvSpPr/>
      </dsp:nvSpPr>
      <dsp:spPr>
        <a:xfrm>
          <a:off x="0" y="1911214"/>
          <a:ext cx="8229600" cy="1737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La selección de tareas de evaluación que estén claramente conectados con lo enseñado.</a:t>
          </a:r>
          <a:endParaRPr lang="es-ES" sz="2800" kern="1200" dirty="0"/>
        </a:p>
      </dsp:txBody>
      <dsp:txXfrm>
        <a:off x="1819666" y="1911214"/>
        <a:ext cx="6409933" cy="1737467"/>
      </dsp:txXfrm>
    </dsp:sp>
    <dsp:sp modelId="{A0D0E21A-2E35-406E-93A9-BC54265481C2}">
      <dsp:nvSpPr>
        <dsp:cNvPr id="0" name=""/>
        <dsp:cNvSpPr/>
      </dsp:nvSpPr>
      <dsp:spPr>
        <a:xfrm>
          <a:off x="173746" y="2084961"/>
          <a:ext cx="1645920" cy="13899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F2A860-FEF3-4BD7-BD88-6E2223EB461E}">
      <dsp:nvSpPr>
        <dsp:cNvPr id="0" name=""/>
        <dsp:cNvSpPr/>
      </dsp:nvSpPr>
      <dsp:spPr>
        <a:xfrm>
          <a:off x="0" y="3822428"/>
          <a:ext cx="8229600" cy="1737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Es necesario compartir con loes estudiantes los criterios de evaluación.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Fomentar  la autoevaluación</a:t>
          </a:r>
          <a:endParaRPr lang="es-ES" sz="2800" kern="1200" dirty="0"/>
        </a:p>
      </dsp:txBody>
      <dsp:txXfrm>
        <a:off x="1819666" y="3822428"/>
        <a:ext cx="6409933" cy="1737467"/>
      </dsp:txXfrm>
    </dsp:sp>
    <dsp:sp modelId="{8C226558-3DBC-41D4-9BD8-B122D5E9299D}">
      <dsp:nvSpPr>
        <dsp:cNvPr id="0" name=""/>
        <dsp:cNvSpPr/>
      </dsp:nvSpPr>
      <dsp:spPr>
        <a:xfrm>
          <a:off x="173746" y="4032453"/>
          <a:ext cx="1645920" cy="13899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D5E1D5-9FFD-449E-B8AC-AF6ECFAD9766}">
      <dsp:nvSpPr>
        <dsp:cNvPr id="0" name=""/>
        <dsp:cNvSpPr/>
      </dsp:nvSpPr>
      <dsp:spPr>
        <a:xfrm>
          <a:off x="0" y="0"/>
          <a:ext cx="8229600" cy="16463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Portafolio</a:t>
          </a:r>
          <a:endParaRPr lang="es-ES" sz="6500" kern="1200" dirty="0"/>
        </a:p>
      </dsp:txBody>
      <dsp:txXfrm>
        <a:off x="0" y="0"/>
        <a:ext cx="8229600" cy="1646366"/>
      </dsp:txXfrm>
    </dsp:sp>
    <dsp:sp modelId="{EE8100B5-1290-4D7D-BE70-A242FD6C3CE9}">
      <dsp:nvSpPr>
        <dsp:cNvPr id="0" name=""/>
        <dsp:cNvSpPr/>
      </dsp:nvSpPr>
      <dsp:spPr>
        <a:xfrm>
          <a:off x="4018" y="1646366"/>
          <a:ext cx="2740521" cy="345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 una modalidad de evaluación y su uso permite al profesor y al estudiante monitorear la evolución del proceso aprendizaje</a:t>
          </a:r>
          <a:endParaRPr lang="es-ES" sz="2300" kern="1200" dirty="0"/>
        </a:p>
      </dsp:txBody>
      <dsp:txXfrm>
        <a:off x="4018" y="1646366"/>
        <a:ext cx="2740521" cy="3457369"/>
      </dsp:txXfrm>
    </dsp:sp>
    <dsp:sp modelId="{48EE4039-F9A6-4DBD-97EC-3ABFD0A52743}">
      <dsp:nvSpPr>
        <dsp:cNvPr id="0" name=""/>
        <dsp:cNvSpPr/>
      </dsp:nvSpPr>
      <dsp:spPr>
        <a:xfrm>
          <a:off x="2744539" y="1646366"/>
          <a:ext cx="2740521" cy="345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Es una forma de recopilar información que demuestra las habilidades y los logros de los estudiantes: cómo piensan, cómo cuestionan, analizan, etc.</a:t>
          </a:r>
          <a:endParaRPr lang="es-ES" sz="2300" kern="1200" dirty="0"/>
        </a:p>
      </dsp:txBody>
      <dsp:txXfrm>
        <a:off x="2744539" y="1646366"/>
        <a:ext cx="2740521" cy="3457369"/>
      </dsp:txXfrm>
    </dsp:sp>
    <dsp:sp modelId="{6DD75799-92C6-4BB4-9030-7C56274879CC}">
      <dsp:nvSpPr>
        <dsp:cNvPr id="0" name=""/>
        <dsp:cNvSpPr/>
      </dsp:nvSpPr>
      <dsp:spPr>
        <a:xfrm>
          <a:off x="5485060" y="1646366"/>
          <a:ext cx="2740521" cy="345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Recomendaciones: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Propósito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Contenido y estructura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Manejo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Criterios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Resultados</a:t>
          </a:r>
          <a:endParaRPr lang="es-ES" sz="2300" kern="1200" dirty="0"/>
        </a:p>
      </dsp:txBody>
      <dsp:txXfrm>
        <a:off x="5485060" y="1646366"/>
        <a:ext cx="2740521" cy="3457369"/>
      </dsp:txXfrm>
    </dsp:sp>
    <dsp:sp modelId="{6E6004E6-E5B2-4502-A8DC-57591A4E7BD5}">
      <dsp:nvSpPr>
        <dsp:cNvPr id="0" name=""/>
        <dsp:cNvSpPr/>
      </dsp:nvSpPr>
      <dsp:spPr>
        <a:xfrm>
          <a:off x="0" y="5103735"/>
          <a:ext cx="8229600" cy="38415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CFB256-6C1D-4FA4-B739-5A0A5F75687A}">
      <dsp:nvSpPr>
        <dsp:cNvPr id="0" name=""/>
        <dsp:cNvSpPr/>
      </dsp:nvSpPr>
      <dsp:spPr>
        <a:xfrm>
          <a:off x="3291839" y="687"/>
          <a:ext cx="4937760" cy="26812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El estudiante monitorea y evaluar su aprendizaje.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Permite una visión más amplia y profunda de lo que el alumno sabe y puede hacer.</a:t>
          </a:r>
          <a:endParaRPr lang="es-ES" sz="2300" kern="1200" dirty="0"/>
        </a:p>
      </dsp:txBody>
      <dsp:txXfrm>
        <a:off x="3291839" y="687"/>
        <a:ext cx="4937760" cy="2681204"/>
      </dsp:txXfrm>
    </dsp:sp>
    <dsp:sp modelId="{F84CE233-1A99-4903-BA4F-5B5019C45FDC}">
      <dsp:nvSpPr>
        <dsp:cNvPr id="0" name=""/>
        <dsp:cNvSpPr/>
      </dsp:nvSpPr>
      <dsp:spPr>
        <a:xfrm>
          <a:off x="0" y="687"/>
          <a:ext cx="3291840" cy="2681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Ventajas</a:t>
          </a:r>
          <a:endParaRPr lang="es-ES" sz="4000" kern="1200" dirty="0"/>
        </a:p>
      </dsp:txBody>
      <dsp:txXfrm>
        <a:off x="0" y="687"/>
        <a:ext cx="3291840" cy="2681204"/>
      </dsp:txXfrm>
    </dsp:sp>
    <dsp:sp modelId="{ED6E6A5B-5030-4347-89D4-75949D088F6E}">
      <dsp:nvSpPr>
        <dsp:cNvPr id="0" name=""/>
        <dsp:cNvSpPr/>
      </dsp:nvSpPr>
      <dsp:spPr>
        <a:xfrm>
          <a:off x="3291839" y="2950012"/>
          <a:ext cx="4937760" cy="26812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Consume tiempo del maestro y del estudiante.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Requiere refinamiento del proceso de evaluación</a:t>
          </a:r>
          <a:endParaRPr lang="es-ES" sz="2300" kern="1200" dirty="0"/>
        </a:p>
      </dsp:txBody>
      <dsp:txXfrm>
        <a:off x="3291839" y="2950012"/>
        <a:ext cx="4937760" cy="2681204"/>
      </dsp:txXfrm>
    </dsp:sp>
    <dsp:sp modelId="{D94E9256-27C2-45E0-ADEA-8FC8F5401CFF}">
      <dsp:nvSpPr>
        <dsp:cNvPr id="0" name=""/>
        <dsp:cNvSpPr/>
      </dsp:nvSpPr>
      <dsp:spPr>
        <a:xfrm>
          <a:off x="0" y="2950012"/>
          <a:ext cx="3291840" cy="26812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Desventajas</a:t>
          </a:r>
          <a:endParaRPr lang="es-ES" sz="4000" kern="1200" dirty="0"/>
        </a:p>
      </dsp:txBody>
      <dsp:txXfrm>
        <a:off x="0" y="2950012"/>
        <a:ext cx="3291840" cy="2681204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691630-AF2E-45F9-8937-70F8273416F2}">
      <dsp:nvSpPr>
        <dsp:cNvPr id="0" name=""/>
        <dsp:cNvSpPr/>
      </dsp:nvSpPr>
      <dsp:spPr>
        <a:xfrm>
          <a:off x="0" y="-38288"/>
          <a:ext cx="8229600" cy="17759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200" kern="1200" dirty="0" smtClean="0"/>
            <a:t>Solución de problemas</a:t>
          </a:r>
          <a:endParaRPr lang="es-ES" sz="6200" kern="1200" dirty="0"/>
        </a:p>
      </dsp:txBody>
      <dsp:txXfrm>
        <a:off x="0" y="-38288"/>
        <a:ext cx="8229600" cy="1775980"/>
      </dsp:txXfrm>
    </dsp:sp>
    <dsp:sp modelId="{742EB0F7-D20D-4BCB-958C-EAA9719393A5}">
      <dsp:nvSpPr>
        <dsp:cNvPr id="0" name=""/>
        <dsp:cNvSpPr/>
      </dsp:nvSpPr>
      <dsp:spPr>
        <a:xfrm>
          <a:off x="4018" y="1368149"/>
          <a:ext cx="2740521" cy="44686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Es un hecho que el enfrentamiento con la  vida cotidiana nos reta a enfocar problemas y conflictos a los cuales se les deben encontrar soluciones aceptables.</a:t>
          </a:r>
          <a:endParaRPr lang="es-ES" sz="1700" kern="1200" dirty="0"/>
        </a:p>
      </dsp:txBody>
      <dsp:txXfrm>
        <a:off x="4018" y="1368149"/>
        <a:ext cx="2740521" cy="4468646"/>
      </dsp:txXfrm>
    </dsp:sp>
    <dsp:sp modelId="{2A129DD6-9302-42EA-B859-A92621F1F177}">
      <dsp:nvSpPr>
        <dsp:cNvPr id="0" name=""/>
        <dsp:cNvSpPr/>
      </dsp:nvSpPr>
      <dsp:spPr>
        <a:xfrm>
          <a:off x="2744539" y="1372289"/>
          <a:ext cx="2740521" cy="44603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El proceso de solucionar problemas implica una serie de habilidades que constituyen dicho proceso y que es más importante desarrollar y evaluar en la preparación académica.</a:t>
          </a:r>
          <a:endParaRPr lang="es-ES" sz="1700" kern="1200" dirty="0"/>
        </a:p>
      </dsp:txBody>
      <dsp:txXfrm>
        <a:off x="2744539" y="1372289"/>
        <a:ext cx="2740521" cy="4460366"/>
      </dsp:txXfrm>
    </dsp:sp>
    <dsp:sp modelId="{6CA82554-3937-42E5-8194-74FC5D108CBC}">
      <dsp:nvSpPr>
        <dsp:cNvPr id="0" name=""/>
        <dsp:cNvSpPr/>
      </dsp:nvSpPr>
      <dsp:spPr>
        <a:xfrm>
          <a:off x="5485060" y="1410591"/>
          <a:ext cx="2740521" cy="43837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Cinco componentes de pensamiento importantes en la resolución de problemas: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Identificación de problemas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Definición y representación de los problemas con precisión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Explorar posibles estrategias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Actuar con esas estrategias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Observar los efectos de la o las estrategias </a:t>
          </a:r>
          <a:r>
            <a:rPr lang="es-ES" sz="1700" kern="1200" dirty="0" err="1" smtClean="0"/>
            <a:t>utiizadas</a:t>
          </a:r>
          <a:endParaRPr lang="es-ES" sz="1700" kern="1200" dirty="0"/>
        </a:p>
      </dsp:txBody>
      <dsp:txXfrm>
        <a:off x="5485060" y="1410591"/>
        <a:ext cx="2740521" cy="4383761"/>
      </dsp:txXfrm>
    </dsp:sp>
    <dsp:sp modelId="{45B99182-0DD3-4926-A099-853DA07C570A}">
      <dsp:nvSpPr>
        <dsp:cNvPr id="0" name=""/>
        <dsp:cNvSpPr/>
      </dsp:nvSpPr>
      <dsp:spPr>
        <a:xfrm flipV="1">
          <a:off x="0" y="5390676"/>
          <a:ext cx="8229600" cy="56754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006BDF-55E5-4C47-9973-2CC34C8387B7}">
      <dsp:nvSpPr>
        <dsp:cNvPr id="0" name=""/>
        <dsp:cNvSpPr/>
      </dsp:nvSpPr>
      <dsp:spPr>
        <a:xfrm>
          <a:off x="0" y="0"/>
          <a:ext cx="8229600" cy="17111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Método de casos</a:t>
          </a:r>
          <a:endParaRPr lang="es-ES" sz="6500" kern="1200" dirty="0"/>
        </a:p>
      </dsp:txBody>
      <dsp:txXfrm>
        <a:off x="0" y="0"/>
        <a:ext cx="8229600" cy="1711173"/>
      </dsp:txXfrm>
    </dsp:sp>
    <dsp:sp modelId="{568B27DA-A941-4B5E-AFC7-BAABEFB170D4}">
      <dsp:nvSpPr>
        <dsp:cNvPr id="0" name=""/>
        <dsp:cNvSpPr/>
      </dsp:nvSpPr>
      <dsp:spPr>
        <a:xfrm>
          <a:off x="4018" y="1711173"/>
          <a:ext cx="2740521" cy="3593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La evaluación con este método se realiza relatando una situación que ocurrió en la realidad en un contexto semejante al que nuestros estudiantes están o estarán inmersos y donde habrá que tomar decisiones.</a:t>
          </a:r>
          <a:endParaRPr lang="es-ES" sz="1600" kern="1200" dirty="0"/>
        </a:p>
      </dsp:txBody>
      <dsp:txXfrm>
        <a:off x="4018" y="1711173"/>
        <a:ext cx="2740521" cy="3593464"/>
      </dsp:txXfrm>
    </dsp:sp>
    <dsp:sp modelId="{AAE7ACE0-53D6-4453-926B-A7B534B90C63}">
      <dsp:nvSpPr>
        <dsp:cNvPr id="0" name=""/>
        <dsp:cNvSpPr/>
      </dsp:nvSpPr>
      <dsp:spPr>
        <a:xfrm>
          <a:off x="2744539" y="1711173"/>
          <a:ext cx="2740521" cy="3593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Debe contener información suficiente relacionada con hechos, lugares, fechas, nombres, personajes y situaciones.</a:t>
          </a:r>
          <a:endParaRPr lang="es-ES" sz="1600" kern="1200" dirty="0"/>
        </a:p>
      </dsp:txBody>
      <dsp:txXfrm>
        <a:off x="2744539" y="1711173"/>
        <a:ext cx="2740521" cy="3593464"/>
      </dsp:txXfrm>
    </dsp:sp>
    <dsp:sp modelId="{34B5496E-33E4-4071-88BE-C2A9ED805B13}">
      <dsp:nvSpPr>
        <dsp:cNvPr id="0" name=""/>
        <dsp:cNvSpPr/>
      </dsp:nvSpPr>
      <dsp:spPr>
        <a:xfrm>
          <a:off x="5485060" y="1711173"/>
          <a:ext cx="2740521" cy="3593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Pasos: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Identificación, selección y planteamiento del problema.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Búsqueda de opciones de solución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Comparación y análisis de opciones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Planteamiento de suposiciones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Toma de decisiones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Planteamiento de la forma de llevar a cabo la decisión</a:t>
          </a:r>
        </a:p>
      </dsp:txBody>
      <dsp:txXfrm>
        <a:off x="5485060" y="1711173"/>
        <a:ext cx="2740521" cy="3593464"/>
      </dsp:txXfrm>
    </dsp:sp>
    <dsp:sp modelId="{B4DF5EAE-AD63-4DF4-A53F-7E2B5C9AB6AA}">
      <dsp:nvSpPr>
        <dsp:cNvPr id="0" name=""/>
        <dsp:cNvSpPr/>
      </dsp:nvSpPr>
      <dsp:spPr>
        <a:xfrm>
          <a:off x="0" y="5304638"/>
          <a:ext cx="8229600" cy="39927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4DC57D-84C7-4AD8-BD9F-DBC40F7B0958}">
      <dsp:nvSpPr>
        <dsp:cNvPr id="0" name=""/>
        <dsp:cNvSpPr/>
      </dsp:nvSpPr>
      <dsp:spPr>
        <a:xfrm>
          <a:off x="3291839" y="661"/>
          <a:ext cx="4937760" cy="2578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 evalúan diferentes habilidades.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El alumno debe combinar principios aprendidos en el aula y las nuevas reglas de aplicación.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Evalúa la capacidad del alumno para poner  en práctica su habilidad para preparar reportes escritos.</a:t>
          </a:r>
          <a:endParaRPr lang="es-E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Ofrecen al alumno una situación parecida o cercana a la realidad.</a:t>
          </a:r>
          <a:endParaRPr lang="es-ES" sz="1400" kern="1200" dirty="0"/>
        </a:p>
      </dsp:txBody>
      <dsp:txXfrm>
        <a:off x="3291839" y="661"/>
        <a:ext cx="4937760" cy="2578360"/>
      </dsp:txXfrm>
    </dsp:sp>
    <dsp:sp modelId="{C69F408A-D424-406A-B8F9-42F628665B0A}">
      <dsp:nvSpPr>
        <dsp:cNvPr id="0" name=""/>
        <dsp:cNvSpPr/>
      </dsp:nvSpPr>
      <dsp:spPr>
        <a:xfrm>
          <a:off x="0" y="661"/>
          <a:ext cx="3291840" cy="257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Ventajas </a:t>
          </a:r>
          <a:endParaRPr lang="es-ES" sz="4000" kern="1200" dirty="0"/>
        </a:p>
      </dsp:txBody>
      <dsp:txXfrm>
        <a:off x="0" y="661"/>
        <a:ext cx="3291840" cy="2578360"/>
      </dsp:txXfrm>
    </dsp:sp>
    <dsp:sp modelId="{10E352E1-AB96-4362-AA9C-3EA8D0735B90}">
      <dsp:nvSpPr>
        <dsp:cNvPr id="0" name=""/>
        <dsp:cNvSpPr/>
      </dsp:nvSpPr>
      <dsp:spPr>
        <a:xfrm>
          <a:off x="3291839" y="2836858"/>
          <a:ext cx="4937760" cy="25783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Requieren una planificación cuidadosa.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El profesor debe definir si el problema es estructurado o no estructurado.</a:t>
          </a:r>
          <a:endParaRPr lang="es-ES" sz="1800" kern="1200" dirty="0"/>
        </a:p>
      </dsp:txBody>
      <dsp:txXfrm>
        <a:off x="3291839" y="2836858"/>
        <a:ext cx="4937760" cy="2578360"/>
      </dsp:txXfrm>
    </dsp:sp>
    <dsp:sp modelId="{0D33FFCE-E3D6-466B-8A5D-32CD5038DCFA}">
      <dsp:nvSpPr>
        <dsp:cNvPr id="0" name=""/>
        <dsp:cNvSpPr/>
      </dsp:nvSpPr>
      <dsp:spPr>
        <a:xfrm>
          <a:off x="0" y="2836858"/>
          <a:ext cx="3291840" cy="2578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/>
            <a:t>Desventajas</a:t>
          </a:r>
          <a:endParaRPr lang="es-ES" sz="4000" kern="1200" dirty="0"/>
        </a:p>
      </dsp:txBody>
      <dsp:txXfrm>
        <a:off x="0" y="2836858"/>
        <a:ext cx="3291840" cy="257836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263F23-E30B-415A-945D-C72F065D449A}">
      <dsp:nvSpPr>
        <dsp:cNvPr id="0" name=""/>
        <dsp:cNvSpPr/>
      </dsp:nvSpPr>
      <dsp:spPr>
        <a:xfrm>
          <a:off x="0" y="0"/>
          <a:ext cx="8229600" cy="16895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Proyecto</a:t>
          </a:r>
          <a:endParaRPr lang="es-ES" sz="6500" kern="1200" dirty="0"/>
        </a:p>
      </dsp:txBody>
      <dsp:txXfrm>
        <a:off x="0" y="0"/>
        <a:ext cx="8229600" cy="1689571"/>
      </dsp:txXfrm>
    </dsp:sp>
    <dsp:sp modelId="{A0AE4A89-D9C5-454E-9DCF-D6FCC1D66903}">
      <dsp:nvSpPr>
        <dsp:cNvPr id="0" name=""/>
        <dsp:cNvSpPr/>
      </dsp:nvSpPr>
      <dsp:spPr>
        <a:xfrm>
          <a:off x="4018" y="1689571"/>
          <a:ext cx="2740521" cy="3548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Puede realizarse un producto durante un período largo.</a:t>
          </a:r>
          <a:endParaRPr lang="es-ES" sz="2500" kern="1200" dirty="0"/>
        </a:p>
      </dsp:txBody>
      <dsp:txXfrm>
        <a:off x="4018" y="1689571"/>
        <a:ext cx="2740521" cy="3548099"/>
      </dsp:txXfrm>
    </dsp:sp>
    <dsp:sp modelId="{2E51DCD7-50EB-4D1B-AFA2-63138BF1636E}">
      <dsp:nvSpPr>
        <dsp:cNvPr id="0" name=""/>
        <dsp:cNvSpPr/>
      </dsp:nvSpPr>
      <dsp:spPr>
        <a:xfrm>
          <a:off x="2744539" y="1689571"/>
          <a:ext cx="2740521" cy="3548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Además de demostrar los conocimientos sobre las diferentes asignaturas puede evaluarse para asumir responsabilidades.</a:t>
          </a:r>
          <a:endParaRPr lang="es-ES" sz="2500" kern="1200" dirty="0"/>
        </a:p>
      </dsp:txBody>
      <dsp:txXfrm>
        <a:off x="2744539" y="1689571"/>
        <a:ext cx="2740521" cy="3548099"/>
      </dsp:txXfrm>
    </dsp:sp>
    <dsp:sp modelId="{E3D7580C-B824-4216-9275-BE47DA969AF8}">
      <dsp:nvSpPr>
        <dsp:cNvPr id="0" name=""/>
        <dsp:cNvSpPr/>
      </dsp:nvSpPr>
      <dsp:spPr>
        <a:xfrm>
          <a:off x="5485060" y="1689571"/>
          <a:ext cx="2740521" cy="3548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Promueve la creatividad al dejar que tomen las decisiones necesarias.</a:t>
          </a:r>
          <a:endParaRPr lang="es-ES" sz="2500" kern="1200" dirty="0"/>
        </a:p>
      </dsp:txBody>
      <dsp:txXfrm>
        <a:off x="5485060" y="1689571"/>
        <a:ext cx="2740521" cy="3548099"/>
      </dsp:txXfrm>
    </dsp:sp>
    <dsp:sp modelId="{CBE83104-0275-45AE-ACC8-4268C2F3F969}">
      <dsp:nvSpPr>
        <dsp:cNvPr id="0" name=""/>
        <dsp:cNvSpPr/>
      </dsp:nvSpPr>
      <dsp:spPr>
        <a:xfrm>
          <a:off x="0" y="5237670"/>
          <a:ext cx="8229600" cy="39423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C3A552-C935-48F2-B451-22D74B1FAAE4}">
      <dsp:nvSpPr>
        <dsp:cNvPr id="0" name=""/>
        <dsp:cNvSpPr/>
      </dsp:nvSpPr>
      <dsp:spPr>
        <a:xfrm rot="5400000">
          <a:off x="-350426" y="351521"/>
          <a:ext cx="2336174" cy="1635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Propósito</a:t>
          </a:r>
          <a:endParaRPr lang="es-ES" sz="2300" kern="1200" dirty="0"/>
        </a:p>
      </dsp:txBody>
      <dsp:txXfrm rot="5400000">
        <a:off x="-350426" y="351521"/>
        <a:ext cx="2336174" cy="1635322"/>
      </dsp:txXfrm>
    </dsp:sp>
    <dsp:sp modelId="{B86F14B8-573C-43DD-A6B4-14A10E74972E}">
      <dsp:nvSpPr>
        <dsp:cNvPr id="0" name=""/>
        <dsp:cNvSpPr/>
      </dsp:nvSpPr>
      <dsp:spPr>
        <a:xfrm rot="5400000">
          <a:off x="4173204" y="-2536786"/>
          <a:ext cx="1518513" cy="6594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Determinar el propósito enfocándolo al logro de objetivos más importantes.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Preparar una descripción del proyecto.</a:t>
          </a:r>
          <a:endParaRPr lang="es-ES" sz="2700" kern="1200" dirty="0"/>
        </a:p>
      </dsp:txBody>
      <dsp:txXfrm rot="5400000">
        <a:off x="4173204" y="-2536786"/>
        <a:ext cx="1518513" cy="6594277"/>
      </dsp:txXfrm>
    </dsp:sp>
    <dsp:sp modelId="{FE8C14CC-335A-4697-BC8C-DE77A8692F3E}">
      <dsp:nvSpPr>
        <dsp:cNvPr id="0" name=""/>
        <dsp:cNvSpPr/>
      </dsp:nvSpPr>
      <dsp:spPr>
        <a:xfrm rot="5400000">
          <a:off x="-350426" y="2402593"/>
          <a:ext cx="2336174" cy="16353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Condiciones</a:t>
          </a:r>
          <a:endParaRPr lang="es-ES" sz="2300" kern="1200" dirty="0"/>
        </a:p>
      </dsp:txBody>
      <dsp:txXfrm rot="5400000">
        <a:off x="-350426" y="2402593"/>
        <a:ext cx="2336174" cy="1635322"/>
      </dsp:txXfrm>
    </dsp:sp>
    <dsp:sp modelId="{8B320A75-74CB-4532-AE4F-10C9C3197280}">
      <dsp:nvSpPr>
        <dsp:cNvPr id="0" name=""/>
        <dsp:cNvSpPr/>
      </dsp:nvSpPr>
      <dsp:spPr>
        <a:xfrm rot="5400000">
          <a:off x="4173204" y="-485714"/>
          <a:ext cx="1518513" cy="65942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Establecer las condiciones de realización.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Comunicar los resultados de la evaluación.</a:t>
          </a:r>
          <a:endParaRPr lang="es-ES" sz="2700" kern="1200" dirty="0"/>
        </a:p>
      </dsp:txBody>
      <dsp:txXfrm rot="5400000">
        <a:off x="4173204" y="-485714"/>
        <a:ext cx="1518513" cy="6594277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CB499E-915E-43CD-AA69-22320D97FC25}">
      <dsp:nvSpPr>
        <dsp:cNvPr id="0" name=""/>
        <dsp:cNvSpPr/>
      </dsp:nvSpPr>
      <dsp:spPr>
        <a:xfrm>
          <a:off x="0" y="0"/>
          <a:ext cx="8229600" cy="17327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Mapa mental</a:t>
          </a:r>
          <a:endParaRPr lang="es-ES" sz="6500" kern="1200" dirty="0"/>
        </a:p>
      </dsp:txBody>
      <dsp:txXfrm>
        <a:off x="0" y="0"/>
        <a:ext cx="8229600" cy="1732776"/>
      </dsp:txXfrm>
    </dsp:sp>
    <dsp:sp modelId="{6B6F8A32-5239-4728-B53D-A94BE18B191B}">
      <dsp:nvSpPr>
        <dsp:cNvPr id="0" name=""/>
        <dsp:cNvSpPr/>
      </dsp:nvSpPr>
      <dsp:spPr>
        <a:xfrm>
          <a:off x="4018" y="1732776"/>
          <a:ext cx="2740521" cy="3638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Los mapas son representaciones mentales , son la imagen que la persona se forma acerca del significado del conocimiento.</a:t>
          </a:r>
          <a:endParaRPr lang="es-ES" sz="2500" kern="1200" dirty="0"/>
        </a:p>
      </dsp:txBody>
      <dsp:txXfrm>
        <a:off x="4018" y="1732776"/>
        <a:ext cx="2740521" cy="3638829"/>
      </dsp:txXfrm>
    </dsp:sp>
    <dsp:sp modelId="{05E35046-4E0E-4F35-B818-3CC3BCAF6439}">
      <dsp:nvSpPr>
        <dsp:cNvPr id="0" name=""/>
        <dsp:cNvSpPr/>
      </dsp:nvSpPr>
      <dsp:spPr>
        <a:xfrm>
          <a:off x="2744539" y="1732776"/>
          <a:ext cx="2740521" cy="3638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Una misma información puede representarse de muchas maneras.</a:t>
          </a:r>
          <a:endParaRPr lang="es-ES" sz="2500" kern="1200" dirty="0"/>
        </a:p>
      </dsp:txBody>
      <dsp:txXfrm>
        <a:off x="2744539" y="1732776"/>
        <a:ext cx="2740521" cy="3638829"/>
      </dsp:txXfrm>
    </dsp:sp>
    <dsp:sp modelId="{DA95B0AE-82E7-4FF9-9FA5-B94D54FB5653}">
      <dsp:nvSpPr>
        <dsp:cNvPr id="0" name=""/>
        <dsp:cNvSpPr/>
      </dsp:nvSpPr>
      <dsp:spPr>
        <a:xfrm>
          <a:off x="5485060" y="1732776"/>
          <a:ext cx="2740521" cy="36388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Consiste en una representación en forma de diagrama que organiza cierta cantidad de información. Parte de una palabra o concepto central.</a:t>
          </a:r>
          <a:endParaRPr lang="es-ES" sz="2500" kern="1200" dirty="0"/>
        </a:p>
      </dsp:txBody>
      <dsp:txXfrm>
        <a:off x="5485060" y="1732776"/>
        <a:ext cx="2740521" cy="3638829"/>
      </dsp:txXfrm>
    </dsp:sp>
    <dsp:sp modelId="{3584A240-DE37-486C-AD78-08C73FDB77DB}">
      <dsp:nvSpPr>
        <dsp:cNvPr id="0" name=""/>
        <dsp:cNvSpPr/>
      </dsp:nvSpPr>
      <dsp:spPr>
        <a:xfrm>
          <a:off x="0" y="5371605"/>
          <a:ext cx="8229600" cy="40431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7031AB-F682-4F7B-A8F0-1E4D8E16DABA}">
      <dsp:nvSpPr>
        <dsp:cNvPr id="0" name=""/>
        <dsp:cNvSpPr/>
      </dsp:nvSpPr>
      <dsp:spPr>
        <a:xfrm>
          <a:off x="1562342" y="2334"/>
          <a:ext cx="4715797" cy="352024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110490" rIns="36830" bIns="3683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900" kern="1200" dirty="0" smtClean="0"/>
            <a:t>Una de las principales bondades de la observación es que puede realizarse en diferentes situaciones. Los datos que nos permite obtener se pueden registrar en situaciones naturales.</a:t>
          </a:r>
          <a:endParaRPr lang="es-ES" sz="2900" kern="1200" dirty="0"/>
        </a:p>
      </dsp:txBody>
      <dsp:txXfrm>
        <a:off x="1562342" y="2334"/>
        <a:ext cx="4715797" cy="3520243"/>
      </dsp:txXfrm>
    </dsp:sp>
    <dsp:sp modelId="{C1B0E620-F10C-4FAA-9EDE-945C9BA196A5}">
      <dsp:nvSpPr>
        <dsp:cNvPr id="0" name=""/>
        <dsp:cNvSpPr/>
      </dsp:nvSpPr>
      <dsp:spPr>
        <a:xfrm>
          <a:off x="1562342" y="3522577"/>
          <a:ext cx="4715797" cy="15137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0" rIns="81280" bIns="0" numCol="1" spcCol="1270" anchor="ctr" anchorCtr="0">
          <a:noAutofit/>
        </a:bodyPr>
        <a:lstStyle/>
        <a:p>
          <a:pPr lvl="0" algn="l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400" kern="1200" dirty="0" smtClean="0"/>
            <a:t>Ventajas</a:t>
          </a:r>
          <a:endParaRPr lang="es-ES" sz="6400" kern="1200" dirty="0"/>
        </a:p>
      </dsp:txBody>
      <dsp:txXfrm>
        <a:off x="1562342" y="3522577"/>
        <a:ext cx="3320984" cy="1513704"/>
      </dsp:txXfrm>
    </dsp:sp>
    <dsp:sp modelId="{A57FFFA6-2605-49D9-B384-E7701B4781B8}">
      <dsp:nvSpPr>
        <dsp:cNvPr id="0" name=""/>
        <dsp:cNvSpPr/>
      </dsp:nvSpPr>
      <dsp:spPr>
        <a:xfrm>
          <a:off x="5016728" y="3763016"/>
          <a:ext cx="1650529" cy="16505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EADB524-1D6D-44FE-8405-A91C0FA0303F}">
      <dsp:nvSpPr>
        <dsp:cNvPr id="0" name=""/>
        <dsp:cNvSpPr/>
      </dsp:nvSpPr>
      <dsp:spPr>
        <a:xfrm>
          <a:off x="2571" y="4478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Completo</a:t>
          </a:r>
          <a:endParaRPr lang="es-ES" sz="2400" kern="1200" dirty="0"/>
        </a:p>
      </dsp:txBody>
      <dsp:txXfrm>
        <a:off x="2571" y="4478"/>
        <a:ext cx="2507456" cy="691200"/>
      </dsp:txXfrm>
    </dsp:sp>
    <dsp:sp modelId="{DA1B9210-929B-429D-9481-D443D420D529}">
      <dsp:nvSpPr>
        <dsp:cNvPr id="0" name=""/>
        <dsp:cNvSpPr/>
      </dsp:nvSpPr>
      <dsp:spPr>
        <a:xfrm>
          <a:off x="2571" y="695678"/>
          <a:ext cx="2507456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Elaborar un mapa completo, donde cada estudiante elija los conceptos e ideas a incluir y los conectores.</a:t>
          </a:r>
          <a:endParaRPr lang="es-ES" sz="2400" kern="1200" dirty="0"/>
        </a:p>
      </dsp:txBody>
      <dsp:txXfrm>
        <a:off x="2571" y="695678"/>
        <a:ext cx="2507456" cy="3689280"/>
      </dsp:txXfrm>
    </dsp:sp>
    <dsp:sp modelId="{0AAD916C-7C04-42EB-AA6B-674D8F4CA2B5}">
      <dsp:nvSpPr>
        <dsp:cNvPr id="0" name=""/>
        <dsp:cNvSpPr/>
      </dsp:nvSpPr>
      <dsp:spPr>
        <a:xfrm>
          <a:off x="2861071" y="4478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Listas </a:t>
          </a:r>
          <a:endParaRPr lang="es-ES" sz="2400" kern="1200" dirty="0"/>
        </a:p>
      </dsp:txBody>
      <dsp:txXfrm>
        <a:off x="2861071" y="4478"/>
        <a:ext cx="2507456" cy="691200"/>
      </dsp:txXfrm>
    </dsp:sp>
    <dsp:sp modelId="{95DDAA74-2BCD-4BB6-8F7D-0E53F5E38C67}">
      <dsp:nvSpPr>
        <dsp:cNvPr id="0" name=""/>
        <dsp:cNvSpPr/>
      </dsp:nvSpPr>
      <dsp:spPr>
        <a:xfrm>
          <a:off x="2861071" y="695678"/>
          <a:ext cx="2507456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Ofrecer papeletas con los términos que deben incluirse y pedir a los estudiantes que usen esa información.</a:t>
          </a:r>
          <a:endParaRPr lang="es-ES" sz="2400" kern="1200" dirty="0"/>
        </a:p>
      </dsp:txBody>
      <dsp:txXfrm>
        <a:off x="2861071" y="695678"/>
        <a:ext cx="2507456" cy="3689280"/>
      </dsp:txXfrm>
    </dsp:sp>
    <dsp:sp modelId="{7F6FD512-03C5-4792-8F19-66F105CE30C8}">
      <dsp:nvSpPr>
        <dsp:cNvPr id="0" name=""/>
        <dsp:cNvSpPr/>
      </dsp:nvSpPr>
      <dsp:spPr>
        <a:xfrm>
          <a:off x="5719571" y="4478"/>
          <a:ext cx="250745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Completar</a:t>
          </a:r>
          <a:endParaRPr lang="es-ES" sz="2400" kern="1200" dirty="0"/>
        </a:p>
      </dsp:txBody>
      <dsp:txXfrm>
        <a:off x="5719571" y="4478"/>
        <a:ext cx="2507456" cy="691200"/>
      </dsp:txXfrm>
    </dsp:sp>
    <dsp:sp modelId="{A278BF3C-2101-4144-B1EB-9A7594BC5262}">
      <dsp:nvSpPr>
        <dsp:cNvPr id="0" name=""/>
        <dsp:cNvSpPr/>
      </dsp:nvSpPr>
      <dsp:spPr>
        <a:xfrm>
          <a:off x="5719571" y="695678"/>
          <a:ext cx="2507456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Un alumno debe llenar l mapa y el profesor solo muestra algunos conceptos.</a:t>
          </a:r>
          <a:endParaRPr lang="es-ES" sz="2400" kern="1200" dirty="0"/>
        </a:p>
      </dsp:txBody>
      <dsp:txXfrm>
        <a:off x="5719571" y="695678"/>
        <a:ext cx="2507456" cy="36892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D9443F-9462-40FE-AD2D-F5D2BDE6D8E0}">
      <dsp:nvSpPr>
        <dsp:cNvPr id="0" name=""/>
        <dsp:cNvSpPr/>
      </dsp:nvSpPr>
      <dsp:spPr>
        <a:xfrm>
          <a:off x="3291839" y="678"/>
          <a:ext cx="4937760" cy="26469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Pueden evaluarse en forma integral aspectos y resultados del aprendizaje referente a conocimientos, habilidades, actitudes y valores.</a:t>
          </a:r>
          <a:endParaRPr lang="es-ES" sz="1900" kern="1200" dirty="0"/>
        </a:p>
      </dsp:txBody>
      <dsp:txXfrm>
        <a:off x="3291839" y="678"/>
        <a:ext cx="4937760" cy="2646923"/>
      </dsp:txXfrm>
    </dsp:sp>
    <dsp:sp modelId="{48035FD0-F39A-4870-B971-220609CA981F}">
      <dsp:nvSpPr>
        <dsp:cNvPr id="0" name=""/>
        <dsp:cNvSpPr/>
      </dsp:nvSpPr>
      <dsp:spPr>
        <a:xfrm>
          <a:off x="0" y="678"/>
          <a:ext cx="3291840" cy="2646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Observación</a:t>
          </a:r>
          <a:endParaRPr lang="es-ES" sz="3800" kern="1200" dirty="0"/>
        </a:p>
      </dsp:txBody>
      <dsp:txXfrm>
        <a:off x="0" y="678"/>
        <a:ext cx="3291840" cy="2646923"/>
      </dsp:txXfrm>
    </dsp:sp>
    <dsp:sp modelId="{49205337-B23F-4503-8846-9F128C28D804}">
      <dsp:nvSpPr>
        <dsp:cNvPr id="0" name=""/>
        <dsp:cNvSpPr/>
      </dsp:nvSpPr>
      <dsp:spPr>
        <a:xfrm>
          <a:off x="3291839" y="2912294"/>
          <a:ext cx="4937760" cy="264692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Observar la manipulación del equipo, la forma de relacionar los aspectos teóricos con la práctica, los contenidos que maneja, la forma de escuchar e interactuar con ellos, etc., además del producto final resultado de ese proceso.</a:t>
          </a:r>
          <a:endParaRPr lang="es-ES" sz="1900" kern="1200" dirty="0"/>
        </a:p>
      </dsp:txBody>
      <dsp:txXfrm>
        <a:off x="3291839" y="2912294"/>
        <a:ext cx="4937760" cy="2646923"/>
      </dsp:txXfrm>
    </dsp:sp>
    <dsp:sp modelId="{144DEFCF-4755-493A-B048-5B4BA8C9659A}">
      <dsp:nvSpPr>
        <dsp:cNvPr id="0" name=""/>
        <dsp:cNvSpPr/>
      </dsp:nvSpPr>
      <dsp:spPr>
        <a:xfrm>
          <a:off x="0" y="2912294"/>
          <a:ext cx="3291840" cy="26469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800" kern="1200" dirty="0" smtClean="0"/>
            <a:t>Elaboración de un proyecto</a:t>
          </a:r>
          <a:endParaRPr lang="es-ES" sz="3800" kern="1200" dirty="0"/>
        </a:p>
      </dsp:txBody>
      <dsp:txXfrm>
        <a:off x="0" y="2912294"/>
        <a:ext cx="3291840" cy="264692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7D4E33-3B33-4F24-9E46-558DDC0DD86D}">
      <dsp:nvSpPr>
        <dsp:cNvPr id="0" name=""/>
        <dsp:cNvSpPr/>
      </dsp:nvSpPr>
      <dsp:spPr>
        <a:xfrm>
          <a:off x="0" y="0"/>
          <a:ext cx="8229600" cy="2089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Es una técnica de observación que permite a los maestros identificar comportamientos con respecto a actitudes, habilidades y contenidos de asignaturas específicas. </a:t>
          </a:r>
          <a:endParaRPr lang="es-ES" sz="2700" kern="1200" dirty="0"/>
        </a:p>
      </dsp:txBody>
      <dsp:txXfrm>
        <a:off x="1854889" y="0"/>
        <a:ext cx="6374710" cy="2089697"/>
      </dsp:txXfrm>
    </dsp:sp>
    <dsp:sp modelId="{E3BF3CE9-1F43-43C5-A67E-D78CD79C93E3}">
      <dsp:nvSpPr>
        <dsp:cNvPr id="0" name=""/>
        <dsp:cNvSpPr/>
      </dsp:nvSpPr>
      <dsp:spPr>
        <a:xfrm>
          <a:off x="208969" y="208969"/>
          <a:ext cx="1645920" cy="16717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4291B0-99E9-4D64-8F1D-5595584B9E0D}">
      <dsp:nvSpPr>
        <dsp:cNvPr id="0" name=""/>
        <dsp:cNvSpPr/>
      </dsp:nvSpPr>
      <dsp:spPr>
        <a:xfrm>
          <a:off x="0" y="2298667"/>
          <a:ext cx="8229600" cy="2089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Los indicadores de determinados comportamientos que se pretendan observar deben apuntarse en la hoja de registro  del juicio.</a:t>
          </a:r>
          <a:endParaRPr lang="es-ES" sz="2700" kern="1200" dirty="0"/>
        </a:p>
      </dsp:txBody>
      <dsp:txXfrm>
        <a:off x="1854889" y="2298667"/>
        <a:ext cx="6374710" cy="2089697"/>
      </dsp:txXfrm>
    </dsp:sp>
    <dsp:sp modelId="{318933A1-6875-4499-BBED-0AE591CE9C6D}">
      <dsp:nvSpPr>
        <dsp:cNvPr id="0" name=""/>
        <dsp:cNvSpPr/>
      </dsp:nvSpPr>
      <dsp:spPr>
        <a:xfrm>
          <a:off x="208969" y="2573955"/>
          <a:ext cx="1645920" cy="16717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F345FE-5543-43D5-AAF9-9C47437CD79D}">
      <dsp:nvSpPr>
        <dsp:cNvPr id="0" name=""/>
        <dsp:cNvSpPr/>
      </dsp:nvSpPr>
      <dsp:spPr>
        <a:xfrm rot="5400000">
          <a:off x="-453499" y="458324"/>
          <a:ext cx="3023333" cy="2116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Ventajas</a:t>
          </a:r>
          <a:endParaRPr lang="es-ES" sz="3100" kern="1200" dirty="0"/>
        </a:p>
      </dsp:txBody>
      <dsp:txXfrm rot="5400000">
        <a:off x="-453499" y="458324"/>
        <a:ext cx="3023333" cy="2116333"/>
      </dsp:txXfrm>
    </dsp:sp>
    <dsp:sp modelId="{96847CA1-6F48-45CD-BDB7-33D60392181F}">
      <dsp:nvSpPr>
        <dsp:cNvPr id="0" name=""/>
        <dsp:cNvSpPr/>
      </dsp:nvSpPr>
      <dsp:spPr>
        <a:xfrm rot="5400000">
          <a:off x="4190383" y="-2069225"/>
          <a:ext cx="1965166" cy="6113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Puede recopilarse mucha información rápida y fácilmente.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Es fácil observar y llenar de inmediato la lista.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Se puede documentar la ejecución de cada estudiante.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Permite enfocarse en el comportamiento.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Permite un registro detallado de la ejecución del estudiante, la cual muestra su progreso a través del tiempo.</a:t>
          </a:r>
          <a:endParaRPr lang="es-ES" sz="1700" kern="1200" dirty="0"/>
        </a:p>
      </dsp:txBody>
      <dsp:txXfrm rot="5400000">
        <a:off x="4190383" y="-2069225"/>
        <a:ext cx="1965166" cy="6113266"/>
      </dsp:txXfrm>
    </dsp:sp>
    <dsp:sp modelId="{D77720B0-767C-41B7-A271-0CE4C7E46AAF}">
      <dsp:nvSpPr>
        <dsp:cNvPr id="0" name=""/>
        <dsp:cNvSpPr/>
      </dsp:nvSpPr>
      <dsp:spPr>
        <a:xfrm rot="5400000">
          <a:off x="-453499" y="3201262"/>
          <a:ext cx="3023333" cy="211633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/>
            <a:t>Desventajas</a:t>
          </a:r>
          <a:endParaRPr lang="es-ES" sz="3100" kern="1200" dirty="0"/>
        </a:p>
      </dsp:txBody>
      <dsp:txXfrm rot="5400000">
        <a:off x="-453499" y="3201262"/>
        <a:ext cx="3023333" cy="2116333"/>
      </dsp:txXfrm>
    </dsp:sp>
    <dsp:sp modelId="{DD6FBE99-084C-48DF-A71C-A89EF1E15113}">
      <dsp:nvSpPr>
        <dsp:cNvPr id="0" name=""/>
        <dsp:cNvSpPr/>
      </dsp:nvSpPr>
      <dsp:spPr>
        <a:xfrm rot="5400000">
          <a:off x="4190383" y="673712"/>
          <a:ext cx="1965166" cy="61132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Sólo presenta dos opciones para cada comportamiento observado: presente o ausente, por lo que conlleva a una decisión forzada.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Es difícil resumir la ejecución del estudiante en una puntuación.</a:t>
          </a:r>
          <a:endParaRPr lang="es-ES" sz="1700" kern="1200" dirty="0"/>
        </a:p>
      </dsp:txBody>
      <dsp:txXfrm rot="5400000">
        <a:off x="4190383" y="673712"/>
        <a:ext cx="1965166" cy="611326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797147-D297-49C8-AFAD-A3113A5E60B5}">
      <dsp:nvSpPr>
        <dsp:cNvPr id="0" name=""/>
        <dsp:cNvSpPr/>
      </dsp:nvSpPr>
      <dsp:spPr>
        <a:xfrm>
          <a:off x="0" y="0"/>
          <a:ext cx="8229600" cy="2089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Consisten en un grupo de categorías que se deben juzgar mediante una escala para determinar el grado en el cual está presente dicha característica.</a:t>
          </a:r>
          <a:endParaRPr lang="es-ES" sz="2900" kern="1200" dirty="0"/>
        </a:p>
      </dsp:txBody>
      <dsp:txXfrm>
        <a:off x="1854889" y="0"/>
        <a:ext cx="6374710" cy="2089697"/>
      </dsp:txXfrm>
    </dsp:sp>
    <dsp:sp modelId="{98F3AAC6-4717-4EDE-A5DB-DDDE7C79ACC4}">
      <dsp:nvSpPr>
        <dsp:cNvPr id="0" name=""/>
        <dsp:cNvSpPr/>
      </dsp:nvSpPr>
      <dsp:spPr>
        <a:xfrm>
          <a:off x="208969" y="208969"/>
          <a:ext cx="1645920" cy="16717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88084-671A-4A24-940C-E04B765AC092}">
      <dsp:nvSpPr>
        <dsp:cNvPr id="0" name=""/>
        <dsp:cNvSpPr/>
      </dsp:nvSpPr>
      <dsp:spPr>
        <a:xfrm>
          <a:off x="0" y="2298667"/>
          <a:ext cx="8229600" cy="20896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Pueden servir para observar: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Los comportamientos específicos.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La comparación </a:t>
          </a:r>
          <a:endParaRPr lang="es-E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Los juicios de los observadores.</a:t>
          </a:r>
          <a:endParaRPr lang="es-ES" sz="2300" kern="1200" dirty="0"/>
        </a:p>
      </dsp:txBody>
      <dsp:txXfrm>
        <a:off x="1854889" y="2298667"/>
        <a:ext cx="6374710" cy="2089697"/>
      </dsp:txXfrm>
    </dsp:sp>
    <dsp:sp modelId="{772A1970-95D1-4910-9461-C50371D08482}">
      <dsp:nvSpPr>
        <dsp:cNvPr id="0" name=""/>
        <dsp:cNvSpPr/>
      </dsp:nvSpPr>
      <dsp:spPr>
        <a:xfrm>
          <a:off x="208969" y="2507637"/>
          <a:ext cx="1645920" cy="167175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E8F93C-55D4-4F89-A3C0-27BE1644277E}">
      <dsp:nvSpPr>
        <dsp:cNvPr id="0" name=""/>
        <dsp:cNvSpPr/>
      </dsp:nvSpPr>
      <dsp:spPr>
        <a:xfrm rot="5400000">
          <a:off x="-437353" y="442072"/>
          <a:ext cx="2915687" cy="204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Ventajas</a:t>
          </a:r>
          <a:endParaRPr lang="es-ES" sz="3000" kern="1200" dirty="0"/>
        </a:p>
      </dsp:txBody>
      <dsp:txXfrm rot="5400000">
        <a:off x="-437353" y="442072"/>
        <a:ext cx="2915687" cy="2040981"/>
      </dsp:txXfrm>
    </dsp:sp>
    <dsp:sp modelId="{39C10EA3-6DB2-49D4-9789-0057B5175442}">
      <dsp:nvSpPr>
        <dsp:cNvPr id="0" name=""/>
        <dsp:cNvSpPr/>
      </dsp:nvSpPr>
      <dsp:spPr>
        <a:xfrm rot="5400000">
          <a:off x="4187692" y="-2141991"/>
          <a:ext cx="1895196" cy="6188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Puede dirigir la observación hacia comportamientos específicos y claramente establecidos.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Permite una forma común de comparación.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Es conveniente recopilar juicios de los observadores.</a:t>
          </a:r>
          <a:endParaRPr lang="es-ES" sz="1900" kern="1200" dirty="0"/>
        </a:p>
      </dsp:txBody>
      <dsp:txXfrm rot="5400000">
        <a:off x="4187692" y="-2141991"/>
        <a:ext cx="1895196" cy="6188618"/>
      </dsp:txXfrm>
    </dsp:sp>
    <dsp:sp modelId="{4577C932-DCBE-477D-B90F-0C3B0515F654}">
      <dsp:nvSpPr>
        <dsp:cNvPr id="0" name=""/>
        <dsp:cNvSpPr/>
      </dsp:nvSpPr>
      <dsp:spPr>
        <a:xfrm rot="5400000">
          <a:off x="-437353" y="3076842"/>
          <a:ext cx="2915687" cy="204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Desventajas</a:t>
          </a:r>
          <a:endParaRPr lang="es-ES" sz="3000" kern="1200" dirty="0"/>
        </a:p>
      </dsp:txBody>
      <dsp:txXfrm rot="5400000">
        <a:off x="-437353" y="3076842"/>
        <a:ext cx="2915687" cy="2040981"/>
      </dsp:txXfrm>
    </dsp:sp>
    <dsp:sp modelId="{2803820B-0468-429A-B831-6E7FE8E8316D}">
      <dsp:nvSpPr>
        <dsp:cNvPr id="0" name=""/>
        <dsp:cNvSpPr/>
      </dsp:nvSpPr>
      <dsp:spPr>
        <a:xfrm rot="5400000">
          <a:off x="4187692" y="492778"/>
          <a:ext cx="1895196" cy="61886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Se eliminan los detalles de la observación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Puede consumir tiempo extra si requiere adiestrar a los observadores.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Se tiende a incluir comportamientos que no pueden observarse directamente o que constituyen categorías ambiguas.</a:t>
          </a:r>
          <a:endParaRPr lang="es-ES" sz="1900" kern="1200" dirty="0"/>
        </a:p>
      </dsp:txBody>
      <dsp:txXfrm rot="5400000">
        <a:off x="4187692" y="492778"/>
        <a:ext cx="1895196" cy="61886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74845D-8D22-4FD5-83D1-AC5BDCC502C9}">
      <dsp:nvSpPr>
        <dsp:cNvPr id="0" name=""/>
        <dsp:cNvSpPr/>
      </dsp:nvSpPr>
      <dsp:spPr>
        <a:xfrm>
          <a:off x="0" y="0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Uno de los aspectos que más ha causado controversia entre los maestros en relación con la evaluación, es la posibilidad de permitir a los estudiantes que participen en la decisión.</a:t>
          </a:r>
          <a:endParaRPr lang="es-ES" sz="2100" kern="1200" dirty="0"/>
        </a:p>
      </dsp:txBody>
      <dsp:txXfrm>
        <a:off x="1783089" y="0"/>
        <a:ext cx="6446510" cy="1371699"/>
      </dsp:txXfrm>
    </dsp:sp>
    <dsp:sp modelId="{F7874AAB-ADA2-4044-A870-1C6C8C1495ED}">
      <dsp:nvSpPr>
        <dsp:cNvPr id="0" name=""/>
        <dsp:cNvSpPr/>
      </dsp:nvSpPr>
      <dsp:spPr>
        <a:xfrm>
          <a:off x="137169" y="137169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FE7FB-2EF4-4D95-B79F-4BE85A47B780}">
      <dsp:nvSpPr>
        <dsp:cNvPr id="0" name=""/>
        <dsp:cNvSpPr/>
      </dsp:nvSpPr>
      <dsp:spPr>
        <a:xfrm>
          <a:off x="0" y="1508868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 una gráfica de evaluación entre maestros y alumnos. La rúbrica tiene por un lado de la gráfica los “Criterios” y arriba los rangos que servirán para evaluar el dominio</a:t>
          </a:r>
          <a:endParaRPr lang="es-ES" sz="2100" kern="1200" dirty="0"/>
        </a:p>
      </dsp:txBody>
      <dsp:txXfrm>
        <a:off x="1783089" y="1508868"/>
        <a:ext cx="6446510" cy="1371699"/>
      </dsp:txXfrm>
    </dsp:sp>
    <dsp:sp modelId="{070A55EE-625B-49FF-A8D0-F6C2C3974951}">
      <dsp:nvSpPr>
        <dsp:cNvPr id="0" name=""/>
        <dsp:cNvSpPr/>
      </dsp:nvSpPr>
      <dsp:spPr>
        <a:xfrm>
          <a:off x="137169" y="1646038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DDD62-46EF-4F1F-91A9-A4ADD6692CCB}">
      <dsp:nvSpPr>
        <dsp:cNvPr id="0" name=""/>
        <dsp:cNvSpPr/>
      </dsp:nvSpPr>
      <dsp:spPr>
        <a:xfrm>
          <a:off x="0" y="3017737"/>
          <a:ext cx="8229600" cy="1371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En la rúbrica también pueden aparecer el valor numérico o verbal según la importancia de cada criterio.</a:t>
          </a:r>
          <a:endParaRPr lang="es-ES" sz="2100" kern="1200" dirty="0"/>
        </a:p>
      </dsp:txBody>
      <dsp:txXfrm>
        <a:off x="1783089" y="3017737"/>
        <a:ext cx="6446510" cy="1371699"/>
      </dsp:txXfrm>
    </dsp:sp>
    <dsp:sp modelId="{50C646AD-D062-4DDD-8F97-70156281BEE9}">
      <dsp:nvSpPr>
        <dsp:cNvPr id="0" name=""/>
        <dsp:cNvSpPr/>
      </dsp:nvSpPr>
      <dsp:spPr>
        <a:xfrm>
          <a:off x="137169" y="3150024"/>
          <a:ext cx="1645920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A35F8C-D399-429C-B7E9-8F896B5405B6}">
      <dsp:nvSpPr>
        <dsp:cNvPr id="0" name=""/>
        <dsp:cNvSpPr/>
      </dsp:nvSpPr>
      <dsp:spPr>
        <a:xfrm>
          <a:off x="0" y="0"/>
          <a:ext cx="8229600" cy="164636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500" kern="1200" dirty="0" smtClean="0"/>
            <a:t>Consideraciones</a:t>
          </a:r>
          <a:endParaRPr lang="es-ES" sz="6500" kern="1200" dirty="0"/>
        </a:p>
      </dsp:txBody>
      <dsp:txXfrm>
        <a:off x="0" y="0"/>
        <a:ext cx="8229600" cy="1646366"/>
      </dsp:txXfrm>
    </dsp:sp>
    <dsp:sp modelId="{AC15CF9A-6687-4662-96F4-DB8EC266D814}">
      <dsp:nvSpPr>
        <dsp:cNvPr id="0" name=""/>
        <dsp:cNvSpPr/>
      </dsp:nvSpPr>
      <dsp:spPr>
        <a:xfrm>
          <a:off x="4018" y="1646366"/>
          <a:ext cx="2740521" cy="345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En una rúbrica  se evalúan los aspectos que “valen la pena”</a:t>
          </a:r>
          <a:endParaRPr lang="es-ES" sz="3700" kern="1200" dirty="0"/>
        </a:p>
      </dsp:txBody>
      <dsp:txXfrm>
        <a:off x="4018" y="1646366"/>
        <a:ext cx="2740521" cy="3457369"/>
      </dsp:txXfrm>
    </dsp:sp>
    <dsp:sp modelId="{6177572C-6F68-4BF0-83E0-F6C99CD6632A}">
      <dsp:nvSpPr>
        <dsp:cNvPr id="0" name=""/>
        <dsp:cNvSpPr/>
      </dsp:nvSpPr>
      <dsp:spPr>
        <a:xfrm>
          <a:off x="2744539" y="1646366"/>
          <a:ext cx="2740521" cy="345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Se pueden usar diversos tipos de rangos</a:t>
          </a:r>
          <a:endParaRPr lang="es-ES" sz="3700" kern="1200" dirty="0"/>
        </a:p>
      </dsp:txBody>
      <dsp:txXfrm>
        <a:off x="2744539" y="1646366"/>
        <a:ext cx="2740521" cy="3457369"/>
      </dsp:txXfrm>
    </dsp:sp>
    <dsp:sp modelId="{F85FBC86-CB3D-4432-A4F9-9B0D1737AE52}">
      <dsp:nvSpPr>
        <dsp:cNvPr id="0" name=""/>
        <dsp:cNvSpPr/>
      </dsp:nvSpPr>
      <dsp:spPr>
        <a:xfrm>
          <a:off x="5485060" y="1646366"/>
          <a:ext cx="2740521" cy="34573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Cada rango debe definirse.</a:t>
          </a:r>
          <a:endParaRPr lang="es-ES" sz="3700" kern="1200" dirty="0"/>
        </a:p>
      </dsp:txBody>
      <dsp:txXfrm>
        <a:off x="5485060" y="1646366"/>
        <a:ext cx="2740521" cy="3457369"/>
      </dsp:txXfrm>
    </dsp:sp>
    <dsp:sp modelId="{04372136-CC42-443F-89BB-2C738E94A38D}">
      <dsp:nvSpPr>
        <dsp:cNvPr id="0" name=""/>
        <dsp:cNvSpPr/>
      </dsp:nvSpPr>
      <dsp:spPr>
        <a:xfrm>
          <a:off x="0" y="5103735"/>
          <a:ext cx="8229600" cy="38415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6C20-8B15-45A9-8C31-954A1DAECCDC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FA3A0-A440-48C7-B692-EBA35F41838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A3A0-A440-48C7-B692-EBA35F41838C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E7F59-D44F-4A69-A9C4-F38DBF21BBF8}" type="datetimeFigureOut">
              <a:rPr lang="es-ES" smtClean="0"/>
              <a:pPr/>
              <a:t>08/09/2010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42BAB0-4DE9-4323-8CF9-861553CF3F0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Evaluación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Técnicas de Observación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Aceptar sugerencias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539554" y="3284984"/>
          <a:ext cx="806489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79"/>
                <a:gridCol w="1612979"/>
                <a:gridCol w="1612979"/>
                <a:gridCol w="1612979"/>
                <a:gridCol w="16129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Acepta todas las sugerencias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La</a:t>
                      </a:r>
                      <a:r>
                        <a:rPr lang="es-ES" baseline="0" dirty="0" smtClean="0">
                          <a:solidFill>
                            <a:schemeClr val="tx1"/>
                          </a:solidFill>
                        </a:rPr>
                        <a:t> mayoría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La mitad de las que le hicieron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Casi ninguna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Ninguna</a:t>
                      </a:r>
                      <a:endParaRPr lang="es-E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Habilidad para trabajar en equipo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935163"/>
          <a:ext cx="864096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Elegir el grado de participación de acuerdo con</a:t>
                      </a:r>
                      <a:r>
                        <a:rPr lang="es-ES" baseline="0" dirty="0" smtClean="0"/>
                        <a:t> las siguientes posibilidades</a:t>
                      </a:r>
                    </a:p>
                    <a:p>
                      <a:r>
                        <a:rPr lang="es-ES" baseline="0" dirty="0" smtClean="0"/>
                        <a:t>Considerar valores del 1 al 5, donde 1 = mayor habilidad y 5 = menor habilidad.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1. Participa</a:t>
                      </a:r>
                      <a:r>
                        <a:rPr lang="es-ES" baseline="0" dirty="0" smtClean="0"/>
                        <a:t> con los compañeros y se acerca a ellos, ofreciéndoles información.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2. Podría</a:t>
                      </a:r>
                      <a:r>
                        <a:rPr lang="es-ES" baseline="0" dirty="0" smtClean="0"/>
                        <a:t> participar más, pero se arrepiente algunas veces cuando lo intenta; se encuentra dentro del grupo.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3.</a:t>
                      </a:r>
                      <a:r>
                        <a:rPr lang="es-ES" baseline="0" dirty="0" smtClean="0"/>
                        <a:t> Participa sólo cuando le preguntan y se encuentra cerca del grupo.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4. Casi no participa</a:t>
                      </a:r>
                      <a:r>
                        <a:rPr lang="es-ES" baseline="0" dirty="0" smtClean="0"/>
                        <a:t> y en la primera oportunidad se aleja del grupo.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5. El estudiante no se junta</a:t>
                      </a:r>
                      <a:r>
                        <a:rPr lang="es-ES" baseline="0" dirty="0" smtClean="0"/>
                        <a:t> con nadie, aunque le hablen.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Análisis de casos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0744"/>
                <a:gridCol w="1368152"/>
                <a:gridCol w="1152128"/>
                <a:gridCol w="936104"/>
                <a:gridCol w="1162472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Análisis de casos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Inaceptable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Aceptable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Bueno</a:t>
                      </a:r>
                      <a:endParaRPr lang="es-E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Excelente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Conocimientos previos sobre el</a:t>
                      </a:r>
                      <a:r>
                        <a:rPr lang="es-ES" baseline="0" dirty="0" smtClean="0"/>
                        <a:t> tema.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Habilidad para determinar alternativas.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Consideración de consecuencias.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Identificación de un problema.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Facilidad</a:t>
                      </a:r>
                      <a:r>
                        <a:rPr lang="es-ES" baseline="0" dirty="0" smtClean="0"/>
                        <a:t> para tomar una decisión.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Justificación de la toma de decisión.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5"/>
          <a:ext cx="8229600" cy="555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Rúbrica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836713"/>
          <a:ext cx="8229600" cy="548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Intento, aceptable, admirable e imponente.</a:t>
            </a:r>
          </a:p>
          <a:p>
            <a:r>
              <a:rPr lang="es-ES" sz="3200" dirty="0" smtClean="0"/>
              <a:t>Plomo, bronce, plata y oro.</a:t>
            </a:r>
          </a:p>
          <a:p>
            <a:r>
              <a:rPr lang="es-ES" sz="3200" dirty="0" smtClean="0"/>
              <a:t>Novato, aprendiz, experto y distinguido.</a:t>
            </a:r>
          </a:p>
          <a:p>
            <a:r>
              <a:rPr lang="es-ES" sz="3200" dirty="0" smtClean="0"/>
              <a:t>Rebasa las expectativas, excelente, en proceso, deficiente.</a:t>
            </a:r>
            <a:endParaRPr lang="es-E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404664"/>
          <a:ext cx="8136904" cy="6115680"/>
        </p:xfrm>
        <a:graphic>
          <a:graphicData uri="http://schemas.openxmlformats.org/drawingml/2006/table">
            <a:tbl>
              <a:tblPr/>
              <a:tblGrid>
                <a:gridCol w="1268089"/>
                <a:gridCol w="2219155"/>
                <a:gridCol w="2324830"/>
                <a:gridCol w="2324830"/>
              </a:tblGrid>
              <a:tr h="1510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>
                          <a:latin typeface="Univers"/>
                          <a:ea typeface="Times New Roman"/>
                          <a:cs typeface="Times New Roman"/>
                        </a:rPr>
                        <a:t>OPTIMO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>
                          <a:latin typeface="Univers"/>
                          <a:ea typeface="Times New Roman"/>
                          <a:cs typeface="Times New Roman"/>
                        </a:rPr>
                        <a:t>EN PROCESO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>
                          <a:latin typeface="Univers"/>
                          <a:ea typeface="Times New Roman"/>
                          <a:cs typeface="Times New Roman"/>
                        </a:rPr>
                        <a:t>DEFICIENTE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103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Univers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Univers"/>
                          <a:ea typeface="Times New Roman"/>
                          <a:cs typeface="Times New Roman"/>
                        </a:rPr>
                        <a:t>PRESENTACIÓN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presentación fue clara, con la información suficiente (localización, clima, flora, fauna, endémicos).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Los alumnos se desenvolvieron con naturalidad y seguridad.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presentación fue clara, con la información insuficiente (faltó algunos de los elementos).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Los alumnos se desenvolvieron temerosos y no dominaban toda la información.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presentación no fue clara, con la información insuficiente (solo hablaron de dos elementos máximo).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Los alumnos no lograron comunicar las ideas fundamentales  y no dominaban la información.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103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s-ES_tradnl" sz="900">
                        <a:latin typeface="Univers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Univers"/>
                          <a:ea typeface="Times New Roman"/>
                          <a:cs typeface="Times New Roman"/>
                        </a:rPr>
                        <a:t>MAPAS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Los mapas presentan correctamente la Región Natural investigada.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Están ilustrados con los animales y plantas de la región.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Hay limpieza, orden y letra legible.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Los mapas presentan correctamente la Región Natural investigada pero no tienen suficientes ilustraciones de los animales y plantas de la región.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Falta de limpieza, orden y letra no muy legible.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Los mapas no presentan correctamente la Región Natural investigada y faltan ilustraciones de los animales y/o plantas de la región.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No hay  limpieza, orden ni letra legible.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103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Univers"/>
                          <a:ea typeface="Times New Roman"/>
                          <a:cs typeface="Times New Roman"/>
                        </a:rPr>
                        <a:t>POSTERS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Tienen mensajes claros y reflexivos sobre la Región Natural.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Contiene ilustraciones adecuadas al mensaje que pretenden transmitir.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letra es clara y legible.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Tienen mensajes claros aunque poco reflexivos sobre la Región Natural.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Contiene ilustraciones inadecuadas al mensaje que pretenden transmitir.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letra es poco clara y legible.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Los mensajes no son claros ni invitan a la reflexión sobre la Región Natural.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No contiene ilustraciones adecuadas al mensaje que pretenden transmitir.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letra no es clara ni legible.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</a:tr>
              <a:tr h="7767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Univers"/>
                          <a:ea typeface="Times New Roman"/>
                          <a:cs typeface="Times New Roman"/>
                        </a:rPr>
                        <a:t>MAQUETA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maqueta representa adecuadamente la región natural investigada y la reserva de la biosfera.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Es un apoyo práctico para su explicación en inglés.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maqueta representa inadecuadamente la región natural investigada.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Usan poco la maqueta como apoyo práctico para su explicación en inglés.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maqueta no representa adecuadamente la región natural investigada.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latin typeface="Univers"/>
                          <a:ea typeface="Times New Roman"/>
                          <a:cs typeface="Times New Roman"/>
                        </a:rPr>
                        <a:t>La maqueta no cumplió la función de ser un apoyo para su explicación.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CCCCC"/>
                      </a:bgClr>
                    </a:pattFill>
                  </a:tcPr>
                </a:tc>
              </a:tr>
              <a:tr h="1941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latin typeface="Univers"/>
                          <a:ea typeface="Times New Roman"/>
                          <a:cs typeface="Times New Roman"/>
                        </a:rPr>
                        <a:t>VIDEO</a:t>
                      </a: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>
                      <a:noFill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El video es un ejemplo claro de la </a:t>
                      </a:r>
                      <a:r>
                        <a:rPr lang="es-ES_tradnl" sz="1000" dirty="0" err="1">
                          <a:latin typeface="Univers"/>
                          <a:ea typeface="Times New Roman"/>
                          <a:cs typeface="Times New Roman"/>
                        </a:rPr>
                        <a:t>megadiversidad</a:t>
                      </a: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 de México (regiones, tradiciones, culturas, animales, héroes, gastronomía, etc.)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La música es mexicana.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Los mensajes son claros.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Hay un orden y coherencia entre el texto y las imágenes.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Presentan los datos de quiénes son los integrantes del equipo y los datos de la pieza musical elegida.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El video es un ejemplo claro de la </a:t>
                      </a:r>
                      <a:r>
                        <a:rPr lang="es-ES_tradnl" sz="1000" dirty="0" err="1">
                          <a:latin typeface="Univers"/>
                          <a:ea typeface="Times New Roman"/>
                          <a:cs typeface="Times New Roman"/>
                        </a:rPr>
                        <a:t>megadiversidad</a:t>
                      </a: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 de México aunque faltan  algunos de los elementos (regiones, tradiciones, culturas, animales, héroes, etc.)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La música es mexicana.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Los mensajes no son muy claros.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Presentan los datos de quiénes son los integrantes del equipo o los datos de la pieza musical elegida.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El video es un ejemplo claro de la </a:t>
                      </a:r>
                      <a:r>
                        <a:rPr lang="es-ES_tradnl" sz="1000" dirty="0" err="1">
                          <a:latin typeface="Univers"/>
                          <a:ea typeface="Times New Roman"/>
                          <a:cs typeface="Times New Roman"/>
                        </a:rPr>
                        <a:t>megadiversidad</a:t>
                      </a: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 de México aunque solo presentan uno o dos de los elementos (regiones, tradiciones, culturas, animales, héroes, etc.)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La música  no es mexicana.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Los mensajes  no son claros.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latin typeface="Univers"/>
                          <a:ea typeface="Times New Roman"/>
                          <a:cs typeface="Times New Roman"/>
                        </a:rPr>
                        <a:t>No presentan los datos de quiénes son los integrantes del equipo y los datos de la pieza musical elegida.</a:t>
                      </a: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012" marR="36012" marT="0" marB="0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pct5">
                      <a:fgClr>
                        <a:srgbClr val="000000"/>
                      </a:fgClr>
                      <a:bgClr>
                        <a:srgbClr val="F2F2F2"/>
                      </a:bgClr>
                    </a:patt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Técnicas para la evaluación del desempeño</a:t>
            </a: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548681"/>
          <a:ext cx="8229600" cy="57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052737"/>
          <a:ext cx="8229600" cy="5271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5"/>
          <a:ext cx="8229600" cy="555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836713"/>
          <a:ext cx="8229600" cy="5487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92697"/>
          <a:ext cx="8229600" cy="563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404665"/>
          <a:ext cx="8229600" cy="591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20689"/>
          <a:ext cx="8229600" cy="570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08721"/>
          <a:ext cx="8229600" cy="541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92697"/>
          <a:ext cx="8229600" cy="563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548681"/>
          <a:ext cx="8229600" cy="57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08721"/>
          <a:ext cx="8229600" cy="5415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5"/>
          <a:ext cx="8229600" cy="555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Lista de comprobación o de cotejo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764705"/>
          <a:ext cx="8229600" cy="583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4960"/>
                <a:gridCol w="1368152"/>
                <a:gridCol w="1306488"/>
              </a:tblGrid>
              <a:tr h="463814">
                <a:tc>
                  <a:txBody>
                    <a:bodyPr/>
                    <a:lstStyle/>
                    <a:p>
                      <a:r>
                        <a:rPr lang="es-ES" dirty="0" smtClean="0"/>
                        <a:t>Disposición hacia el pensamiento crítico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</a:tr>
              <a:tr h="800556">
                <a:tc>
                  <a:txBody>
                    <a:bodyPr/>
                    <a:lstStyle/>
                    <a:p>
                      <a:r>
                        <a:rPr lang="es-ES" dirty="0" smtClean="0"/>
                        <a:t>Inquisitivo: curiosidad</a:t>
                      </a:r>
                      <a:r>
                        <a:rPr lang="es-ES" baseline="0" dirty="0" smtClean="0"/>
                        <a:t> intelectual y deseo para aprender.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43652">
                <a:tc>
                  <a:txBody>
                    <a:bodyPr/>
                    <a:lstStyle/>
                    <a:p>
                      <a:r>
                        <a:rPr lang="es-ES" dirty="0" smtClean="0"/>
                        <a:t>Apertura de mente:</a:t>
                      </a:r>
                      <a:r>
                        <a:rPr lang="es-ES" baseline="0" dirty="0" smtClean="0"/>
                        <a:t> ser tolerante a puntos de vista divergentes y sensible a la posibilidad de ver nuestras propias tendencias o prejuicios.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0556">
                <a:tc>
                  <a:txBody>
                    <a:bodyPr/>
                    <a:lstStyle/>
                    <a:p>
                      <a:r>
                        <a:rPr lang="es-ES" dirty="0" smtClean="0"/>
                        <a:t>Sistemático: ser organizado, ordenado, enfocado, y diligente a ser inquisitivo.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143652">
                <a:tc>
                  <a:txBody>
                    <a:bodyPr/>
                    <a:lstStyle/>
                    <a:p>
                      <a:r>
                        <a:rPr lang="es-ES" dirty="0" smtClean="0"/>
                        <a:t>Autoconfianza:</a:t>
                      </a:r>
                      <a:r>
                        <a:rPr lang="es-ES" baseline="0" dirty="0" smtClean="0"/>
                        <a:t> la confianza en nuestro propio proceso de razonamiento, confiar en nuestros juicios y guiar a otros en la resolución de problemas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86748">
                <a:tc>
                  <a:txBody>
                    <a:bodyPr/>
                    <a:lstStyle/>
                    <a:p>
                      <a:r>
                        <a:rPr lang="es-ES" dirty="0" smtClean="0"/>
                        <a:t>Madurez: manera de afrontar problemas, inquirir y tomar decisiones</a:t>
                      </a:r>
                      <a:r>
                        <a:rPr lang="es-ES" baseline="0" dirty="0" smtClean="0"/>
                        <a:t> con un sentido de que los problemas están mal estructurados y que algunas situaciones admiten más de una posible opción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548681"/>
          <a:ext cx="8229600" cy="5775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Hagamos una lista de cotejo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3072"/>
                <a:gridCol w="792088"/>
                <a:gridCol w="87444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ASPECTOS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Escala de rango o categoría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</TotalTime>
  <Words>1980</Words>
  <Application>Microsoft Office PowerPoint</Application>
  <PresentationFormat>Presentación en pantalla (4:3)</PresentationFormat>
  <Paragraphs>215</Paragraphs>
  <Slides>29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Flujo</vt:lpstr>
      <vt:lpstr>Evaluación</vt:lpstr>
      <vt:lpstr>Diapositiva 2</vt:lpstr>
      <vt:lpstr>Diapositiva 3</vt:lpstr>
      <vt:lpstr>Diapositiva 4</vt:lpstr>
      <vt:lpstr>Lista de comprobación o de cotejo</vt:lpstr>
      <vt:lpstr>Diapositiva 6</vt:lpstr>
      <vt:lpstr>Diapositiva 7</vt:lpstr>
      <vt:lpstr>Hagamos una lista de cotejo</vt:lpstr>
      <vt:lpstr>Escala de rango o categoría</vt:lpstr>
      <vt:lpstr>Diapositiva 10</vt:lpstr>
      <vt:lpstr>Habilidad para trabajar en equipo</vt:lpstr>
      <vt:lpstr>Análisis de casos</vt:lpstr>
      <vt:lpstr>Diapositiva 13</vt:lpstr>
      <vt:lpstr>Rúbrica</vt:lpstr>
      <vt:lpstr>Diapositiva 15</vt:lpstr>
      <vt:lpstr>Ejemplos</vt:lpstr>
      <vt:lpstr>Diapositiva 17</vt:lpstr>
      <vt:lpstr>Técnicas para la evaluación del desempeño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Recomendaciones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</dc:title>
  <dc:creator>Erasmo Eugenio Islas Mejía</dc:creator>
  <cp:lastModifiedBy>Erasmo Eugenio Islas Mejía</cp:lastModifiedBy>
  <cp:revision>30</cp:revision>
  <dcterms:created xsi:type="dcterms:W3CDTF">2010-09-05T13:48:08Z</dcterms:created>
  <dcterms:modified xsi:type="dcterms:W3CDTF">2010-09-08T17:42:46Z</dcterms:modified>
</cp:coreProperties>
</file>